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1E3A0E-45E4-4C09-8298-70F76515CFC7}" type="doc">
      <dgm:prSet loTypeId="urn:microsoft.com/office/officeart/2008/layout/LinedList" loCatId="list" qsTypeId="urn:microsoft.com/office/officeart/2005/8/quickstyle/simple3" qsCatId="simple" csTypeId="urn:microsoft.com/office/officeart/2005/8/colors/accent6_2" csCatId="accent6" phldr="1"/>
      <dgm:spPr/>
      <dgm:t>
        <a:bodyPr/>
        <a:lstStyle/>
        <a:p>
          <a:endParaRPr lang="en-US"/>
        </a:p>
      </dgm:t>
    </dgm:pt>
    <dgm:pt modelId="{FE3E41BB-7030-4B32-AFE7-19C83D7F4AC8}">
      <dgm:prSet/>
      <dgm:spPr/>
      <dgm:t>
        <a:bodyPr/>
        <a:lstStyle/>
        <a:p>
          <a:r>
            <a:rPr lang="en-US"/>
            <a:t>Introduction </a:t>
          </a:r>
        </a:p>
      </dgm:t>
    </dgm:pt>
    <dgm:pt modelId="{A4B67934-1AED-42E8-8161-63385D40ACA5}" type="parTrans" cxnId="{BC15355E-EA54-4D3A-BF29-069C8AFB5AB5}">
      <dgm:prSet/>
      <dgm:spPr/>
      <dgm:t>
        <a:bodyPr/>
        <a:lstStyle/>
        <a:p>
          <a:endParaRPr lang="en-US"/>
        </a:p>
      </dgm:t>
    </dgm:pt>
    <dgm:pt modelId="{A7F975F9-5C07-4AFC-AAAE-CCB9B5EF5A48}" type="sibTrans" cxnId="{BC15355E-EA54-4D3A-BF29-069C8AFB5AB5}">
      <dgm:prSet/>
      <dgm:spPr/>
      <dgm:t>
        <a:bodyPr/>
        <a:lstStyle/>
        <a:p>
          <a:endParaRPr lang="en-US"/>
        </a:p>
      </dgm:t>
    </dgm:pt>
    <dgm:pt modelId="{CE71B1B6-CC24-490F-AD3B-95C9F604652C}">
      <dgm:prSet/>
      <dgm:spPr/>
      <dgm:t>
        <a:bodyPr/>
        <a:lstStyle/>
        <a:p>
          <a:r>
            <a:rPr lang="en-US"/>
            <a:t>Entities &amp; their relevant attributes</a:t>
          </a:r>
        </a:p>
      </dgm:t>
    </dgm:pt>
    <dgm:pt modelId="{6208E9D9-FCA6-4DD8-9437-D979C8BF0AFF}" type="parTrans" cxnId="{D9AAEDDF-A055-4BA0-8D20-14212D291533}">
      <dgm:prSet/>
      <dgm:spPr/>
      <dgm:t>
        <a:bodyPr/>
        <a:lstStyle/>
        <a:p>
          <a:endParaRPr lang="en-US"/>
        </a:p>
      </dgm:t>
    </dgm:pt>
    <dgm:pt modelId="{9C7B73F5-08D3-438C-8DB0-869B9BAFE4AD}" type="sibTrans" cxnId="{D9AAEDDF-A055-4BA0-8D20-14212D291533}">
      <dgm:prSet/>
      <dgm:spPr/>
      <dgm:t>
        <a:bodyPr/>
        <a:lstStyle/>
        <a:p>
          <a:endParaRPr lang="en-US"/>
        </a:p>
      </dgm:t>
    </dgm:pt>
    <dgm:pt modelId="{74FD3029-A9C0-44F8-9F4D-EE69CD17DF52}">
      <dgm:prSet/>
      <dgm:spPr/>
      <dgm:t>
        <a:bodyPr/>
        <a:lstStyle/>
        <a:p>
          <a:r>
            <a:rPr lang="en-US"/>
            <a:t>Entity list</a:t>
          </a:r>
        </a:p>
      </dgm:t>
    </dgm:pt>
    <dgm:pt modelId="{79B18CDF-5BA3-4856-A37A-9C5370129CA2}" type="parTrans" cxnId="{70795D3E-4714-4574-8C3A-1E69D240FE88}">
      <dgm:prSet/>
      <dgm:spPr/>
      <dgm:t>
        <a:bodyPr/>
        <a:lstStyle/>
        <a:p>
          <a:endParaRPr lang="en-US"/>
        </a:p>
      </dgm:t>
    </dgm:pt>
    <dgm:pt modelId="{D5783AB9-D0FD-459D-B646-AAD58B2FA392}" type="sibTrans" cxnId="{70795D3E-4714-4574-8C3A-1E69D240FE88}">
      <dgm:prSet/>
      <dgm:spPr/>
      <dgm:t>
        <a:bodyPr/>
        <a:lstStyle/>
        <a:p>
          <a:endParaRPr lang="en-US"/>
        </a:p>
      </dgm:t>
    </dgm:pt>
    <dgm:pt modelId="{85ED48A3-170A-44C3-8769-8DEC9709B75F}">
      <dgm:prSet/>
      <dgm:spPr/>
      <dgm:t>
        <a:bodyPr/>
        <a:lstStyle/>
        <a:p>
          <a:r>
            <a:rPr lang="en-US" dirty="0"/>
            <a:t>Primary Keys &amp; Foreign Keys</a:t>
          </a:r>
        </a:p>
      </dgm:t>
    </dgm:pt>
    <dgm:pt modelId="{0D33B7AF-84FD-46E7-A184-C44EE224EC45}" type="parTrans" cxnId="{3FC3443B-8E76-4739-B9DA-B9E45383A10C}">
      <dgm:prSet/>
      <dgm:spPr/>
      <dgm:t>
        <a:bodyPr/>
        <a:lstStyle/>
        <a:p>
          <a:endParaRPr lang="en-US"/>
        </a:p>
      </dgm:t>
    </dgm:pt>
    <dgm:pt modelId="{A23B524C-C8BD-42F4-A1E8-DDCD5378DC6E}" type="sibTrans" cxnId="{3FC3443B-8E76-4739-B9DA-B9E45383A10C}">
      <dgm:prSet/>
      <dgm:spPr/>
      <dgm:t>
        <a:bodyPr/>
        <a:lstStyle/>
        <a:p>
          <a:endParaRPr lang="en-US"/>
        </a:p>
      </dgm:t>
    </dgm:pt>
    <dgm:pt modelId="{4509F62F-2951-4AC4-9E73-47D7F1AD805E}">
      <dgm:prSet/>
      <dgm:spPr/>
      <dgm:t>
        <a:bodyPr/>
        <a:lstStyle/>
        <a:p>
          <a:r>
            <a:rPr lang="en-US" dirty="0"/>
            <a:t>Triggers And Stored Procedure  implementations:</a:t>
          </a:r>
        </a:p>
      </dgm:t>
    </dgm:pt>
    <dgm:pt modelId="{37F228FA-1B0B-4C33-94DD-EAB84CCD2955}" type="parTrans" cxnId="{5A85C4C1-2F28-4AC0-8680-9470DBF9AC88}">
      <dgm:prSet/>
      <dgm:spPr/>
      <dgm:t>
        <a:bodyPr/>
        <a:lstStyle/>
        <a:p>
          <a:endParaRPr lang="en-US"/>
        </a:p>
      </dgm:t>
    </dgm:pt>
    <dgm:pt modelId="{8C00E9CA-E0E2-4E87-80AE-00859AC8CA44}" type="sibTrans" cxnId="{5A85C4C1-2F28-4AC0-8680-9470DBF9AC88}">
      <dgm:prSet/>
      <dgm:spPr/>
      <dgm:t>
        <a:bodyPr/>
        <a:lstStyle/>
        <a:p>
          <a:endParaRPr lang="en-US"/>
        </a:p>
      </dgm:t>
    </dgm:pt>
    <dgm:pt modelId="{C860C8C7-F18A-48EC-9E46-00A0B8C0D6ED}">
      <dgm:prSet/>
      <dgm:spPr/>
      <dgm:t>
        <a:bodyPr/>
        <a:lstStyle/>
        <a:p>
          <a:r>
            <a:rPr lang="en-US" dirty="0"/>
            <a:t>Cardinality</a:t>
          </a:r>
        </a:p>
      </dgm:t>
    </dgm:pt>
    <dgm:pt modelId="{F1FA489E-43B2-4D89-8B37-F342A3FBB8DA}" type="parTrans" cxnId="{70E5711F-641B-4D38-AF99-A78F70F0DCD8}">
      <dgm:prSet/>
      <dgm:spPr/>
      <dgm:t>
        <a:bodyPr/>
        <a:lstStyle/>
        <a:p>
          <a:endParaRPr lang="en-US"/>
        </a:p>
      </dgm:t>
    </dgm:pt>
    <dgm:pt modelId="{744EEA48-8626-4154-93F6-29FFFFC1A885}" type="sibTrans" cxnId="{70E5711F-641B-4D38-AF99-A78F70F0DCD8}">
      <dgm:prSet/>
      <dgm:spPr/>
      <dgm:t>
        <a:bodyPr/>
        <a:lstStyle/>
        <a:p>
          <a:endParaRPr lang="en-US"/>
        </a:p>
      </dgm:t>
    </dgm:pt>
    <dgm:pt modelId="{F099BCF4-2637-44BC-850E-35AA2A7BF71E}">
      <dgm:prSet/>
      <dgm:spPr/>
      <dgm:t>
        <a:bodyPr/>
        <a:lstStyle/>
        <a:p>
          <a:r>
            <a:rPr lang="en-US"/>
            <a:t>Final EER Diagram</a:t>
          </a:r>
        </a:p>
      </dgm:t>
    </dgm:pt>
    <dgm:pt modelId="{ACD60648-27F5-49F2-BF41-524FEFC6B003}" type="parTrans" cxnId="{A29EC216-647D-4EB9-99A8-FFC12628E227}">
      <dgm:prSet/>
      <dgm:spPr/>
      <dgm:t>
        <a:bodyPr/>
        <a:lstStyle/>
        <a:p>
          <a:endParaRPr lang="en-US"/>
        </a:p>
      </dgm:t>
    </dgm:pt>
    <dgm:pt modelId="{CC2B489B-0EC8-467D-B417-1A512C8CAF12}" type="sibTrans" cxnId="{A29EC216-647D-4EB9-99A8-FFC12628E227}">
      <dgm:prSet/>
      <dgm:spPr/>
      <dgm:t>
        <a:bodyPr/>
        <a:lstStyle/>
        <a:p>
          <a:endParaRPr lang="en-US"/>
        </a:p>
      </dgm:t>
    </dgm:pt>
    <dgm:pt modelId="{6FBA9BF4-B852-49F4-A8E1-CD83391BA624}">
      <dgm:prSet/>
      <dgm:spPr/>
      <dgm:t>
        <a:bodyPr/>
        <a:lstStyle/>
        <a:p>
          <a:r>
            <a:rPr lang="en-US" dirty="0"/>
            <a:t>Screen Shots</a:t>
          </a:r>
        </a:p>
      </dgm:t>
    </dgm:pt>
    <dgm:pt modelId="{0017E7AF-D31A-435A-9A72-EC15D91F0769}" type="parTrans" cxnId="{EBBF5C46-88A3-43D2-AF8A-0CD65526F176}">
      <dgm:prSet/>
      <dgm:spPr/>
      <dgm:t>
        <a:bodyPr/>
        <a:lstStyle/>
        <a:p>
          <a:endParaRPr lang="en-US"/>
        </a:p>
      </dgm:t>
    </dgm:pt>
    <dgm:pt modelId="{E009CD86-A70F-4651-8A62-A654BF2CDAFD}" type="sibTrans" cxnId="{EBBF5C46-88A3-43D2-AF8A-0CD65526F176}">
      <dgm:prSet/>
      <dgm:spPr/>
      <dgm:t>
        <a:bodyPr/>
        <a:lstStyle/>
        <a:p>
          <a:endParaRPr lang="en-US"/>
        </a:p>
      </dgm:t>
    </dgm:pt>
    <dgm:pt modelId="{287C8786-3EF4-49A1-BDEB-842BE2562A49}" type="pres">
      <dgm:prSet presAssocID="{AF1E3A0E-45E4-4C09-8298-70F76515CFC7}" presName="vert0" presStyleCnt="0">
        <dgm:presLayoutVars>
          <dgm:dir/>
          <dgm:animOne val="branch"/>
          <dgm:animLvl val="lvl"/>
        </dgm:presLayoutVars>
      </dgm:prSet>
      <dgm:spPr/>
    </dgm:pt>
    <dgm:pt modelId="{BDAF1BA1-6425-4BFC-A500-043FC8355645}" type="pres">
      <dgm:prSet presAssocID="{FE3E41BB-7030-4B32-AFE7-19C83D7F4AC8}" presName="thickLine" presStyleLbl="alignNode1" presStyleIdx="0" presStyleCnt="8"/>
      <dgm:spPr/>
    </dgm:pt>
    <dgm:pt modelId="{3A40178D-2A26-4854-879A-60D0D7B61C82}" type="pres">
      <dgm:prSet presAssocID="{FE3E41BB-7030-4B32-AFE7-19C83D7F4AC8}" presName="horz1" presStyleCnt="0"/>
      <dgm:spPr/>
    </dgm:pt>
    <dgm:pt modelId="{ECEEB04D-64D7-4961-8E99-A96EA7219D62}" type="pres">
      <dgm:prSet presAssocID="{FE3E41BB-7030-4B32-AFE7-19C83D7F4AC8}" presName="tx1" presStyleLbl="revTx" presStyleIdx="0" presStyleCnt="8"/>
      <dgm:spPr/>
    </dgm:pt>
    <dgm:pt modelId="{5BBF25B3-5D62-4C3F-9884-8E6C1E6549B6}" type="pres">
      <dgm:prSet presAssocID="{FE3E41BB-7030-4B32-AFE7-19C83D7F4AC8}" presName="vert1" presStyleCnt="0"/>
      <dgm:spPr/>
    </dgm:pt>
    <dgm:pt modelId="{832E2B4D-299D-4557-BCA8-313DFFB0E673}" type="pres">
      <dgm:prSet presAssocID="{CE71B1B6-CC24-490F-AD3B-95C9F604652C}" presName="thickLine" presStyleLbl="alignNode1" presStyleIdx="1" presStyleCnt="8"/>
      <dgm:spPr/>
    </dgm:pt>
    <dgm:pt modelId="{9786BA5C-47A2-4147-A489-8E817E1F162C}" type="pres">
      <dgm:prSet presAssocID="{CE71B1B6-CC24-490F-AD3B-95C9F604652C}" presName="horz1" presStyleCnt="0"/>
      <dgm:spPr/>
    </dgm:pt>
    <dgm:pt modelId="{25DE9A72-9B77-4743-99ED-31AC93D81247}" type="pres">
      <dgm:prSet presAssocID="{CE71B1B6-CC24-490F-AD3B-95C9F604652C}" presName="tx1" presStyleLbl="revTx" presStyleIdx="1" presStyleCnt="8"/>
      <dgm:spPr/>
    </dgm:pt>
    <dgm:pt modelId="{C9D8BB28-BBD9-4C52-B7F9-1BC63C5CACDB}" type="pres">
      <dgm:prSet presAssocID="{CE71B1B6-CC24-490F-AD3B-95C9F604652C}" presName="vert1" presStyleCnt="0"/>
      <dgm:spPr/>
    </dgm:pt>
    <dgm:pt modelId="{55C5C44E-DD59-4FE2-BA2F-59A95203E89D}" type="pres">
      <dgm:prSet presAssocID="{74FD3029-A9C0-44F8-9F4D-EE69CD17DF52}" presName="thickLine" presStyleLbl="alignNode1" presStyleIdx="2" presStyleCnt="8"/>
      <dgm:spPr/>
    </dgm:pt>
    <dgm:pt modelId="{BBF0A53A-D398-411C-A417-BD92C173BE79}" type="pres">
      <dgm:prSet presAssocID="{74FD3029-A9C0-44F8-9F4D-EE69CD17DF52}" presName="horz1" presStyleCnt="0"/>
      <dgm:spPr/>
    </dgm:pt>
    <dgm:pt modelId="{E61F56C7-B8AF-40F5-B6F6-58BE1DB5A5DC}" type="pres">
      <dgm:prSet presAssocID="{74FD3029-A9C0-44F8-9F4D-EE69CD17DF52}" presName="tx1" presStyleLbl="revTx" presStyleIdx="2" presStyleCnt="8"/>
      <dgm:spPr/>
    </dgm:pt>
    <dgm:pt modelId="{6BD35B78-D205-4592-89BF-9679752CB56A}" type="pres">
      <dgm:prSet presAssocID="{74FD3029-A9C0-44F8-9F4D-EE69CD17DF52}" presName="vert1" presStyleCnt="0"/>
      <dgm:spPr/>
    </dgm:pt>
    <dgm:pt modelId="{AE91798B-4A73-47E8-9C87-F56628E8DEED}" type="pres">
      <dgm:prSet presAssocID="{85ED48A3-170A-44C3-8769-8DEC9709B75F}" presName="thickLine" presStyleLbl="alignNode1" presStyleIdx="3" presStyleCnt="8"/>
      <dgm:spPr/>
    </dgm:pt>
    <dgm:pt modelId="{2E0F1E33-C83C-435E-A36F-216607FE44D9}" type="pres">
      <dgm:prSet presAssocID="{85ED48A3-170A-44C3-8769-8DEC9709B75F}" presName="horz1" presStyleCnt="0"/>
      <dgm:spPr/>
    </dgm:pt>
    <dgm:pt modelId="{729E93B6-5943-4F41-8C16-4F626C22859A}" type="pres">
      <dgm:prSet presAssocID="{85ED48A3-170A-44C3-8769-8DEC9709B75F}" presName="tx1" presStyleLbl="revTx" presStyleIdx="3" presStyleCnt="8"/>
      <dgm:spPr/>
    </dgm:pt>
    <dgm:pt modelId="{B726BEF2-26FA-4704-AF06-AC520857863A}" type="pres">
      <dgm:prSet presAssocID="{85ED48A3-170A-44C3-8769-8DEC9709B75F}" presName="vert1" presStyleCnt="0"/>
      <dgm:spPr/>
    </dgm:pt>
    <dgm:pt modelId="{764A937D-6335-4C99-82EC-C1A43FA7F98F}" type="pres">
      <dgm:prSet presAssocID="{4509F62F-2951-4AC4-9E73-47D7F1AD805E}" presName="thickLine" presStyleLbl="alignNode1" presStyleIdx="4" presStyleCnt="8"/>
      <dgm:spPr/>
    </dgm:pt>
    <dgm:pt modelId="{BF0332A4-1D42-4D0F-9FB7-C6F171A3FAF9}" type="pres">
      <dgm:prSet presAssocID="{4509F62F-2951-4AC4-9E73-47D7F1AD805E}" presName="horz1" presStyleCnt="0"/>
      <dgm:spPr/>
    </dgm:pt>
    <dgm:pt modelId="{9F8CE09E-2F41-4CE8-B135-79F9220611EA}" type="pres">
      <dgm:prSet presAssocID="{4509F62F-2951-4AC4-9E73-47D7F1AD805E}" presName="tx1" presStyleLbl="revTx" presStyleIdx="4" presStyleCnt="8"/>
      <dgm:spPr/>
    </dgm:pt>
    <dgm:pt modelId="{43F0EBA6-A35F-4813-AAE9-01912096D6CA}" type="pres">
      <dgm:prSet presAssocID="{4509F62F-2951-4AC4-9E73-47D7F1AD805E}" presName="vert1" presStyleCnt="0"/>
      <dgm:spPr/>
    </dgm:pt>
    <dgm:pt modelId="{D19EDCF4-1E9D-436E-A856-EA7182C088C4}" type="pres">
      <dgm:prSet presAssocID="{C860C8C7-F18A-48EC-9E46-00A0B8C0D6ED}" presName="thickLine" presStyleLbl="alignNode1" presStyleIdx="5" presStyleCnt="8"/>
      <dgm:spPr/>
    </dgm:pt>
    <dgm:pt modelId="{88580437-6A8E-4622-BA35-4338D400A4AC}" type="pres">
      <dgm:prSet presAssocID="{C860C8C7-F18A-48EC-9E46-00A0B8C0D6ED}" presName="horz1" presStyleCnt="0"/>
      <dgm:spPr/>
    </dgm:pt>
    <dgm:pt modelId="{FEB4C9CD-E7BF-46DA-A428-B7C5F79CAA21}" type="pres">
      <dgm:prSet presAssocID="{C860C8C7-F18A-48EC-9E46-00A0B8C0D6ED}" presName="tx1" presStyleLbl="revTx" presStyleIdx="5" presStyleCnt="8"/>
      <dgm:spPr/>
    </dgm:pt>
    <dgm:pt modelId="{5C3F3197-2F94-4255-9788-06637F00B9EF}" type="pres">
      <dgm:prSet presAssocID="{C860C8C7-F18A-48EC-9E46-00A0B8C0D6ED}" presName="vert1" presStyleCnt="0"/>
      <dgm:spPr/>
    </dgm:pt>
    <dgm:pt modelId="{70DB6CFA-524F-4E09-9078-FF5E0611EB14}" type="pres">
      <dgm:prSet presAssocID="{6FBA9BF4-B852-49F4-A8E1-CD83391BA624}" presName="thickLine" presStyleLbl="alignNode1" presStyleIdx="6" presStyleCnt="8"/>
      <dgm:spPr/>
    </dgm:pt>
    <dgm:pt modelId="{A96C4D93-A463-47D0-95F2-121AC5720DAE}" type="pres">
      <dgm:prSet presAssocID="{6FBA9BF4-B852-49F4-A8E1-CD83391BA624}" presName="horz1" presStyleCnt="0"/>
      <dgm:spPr/>
    </dgm:pt>
    <dgm:pt modelId="{6097F75C-26E7-45C0-AB44-827D1D7067D3}" type="pres">
      <dgm:prSet presAssocID="{6FBA9BF4-B852-49F4-A8E1-CD83391BA624}" presName="tx1" presStyleLbl="revTx" presStyleIdx="6" presStyleCnt="8"/>
      <dgm:spPr/>
    </dgm:pt>
    <dgm:pt modelId="{1FC48CCB-8A9F-46FB-9B78-CBDB864E2089}" type="pres">
      <dgm:prSet presAssocID="{6FBA9BF4-B852-49F4-A8E1-CD83391BA624}" presName="vert1" presStyleCnt="0"/>
      <dgm:spPr/>
    </dgm:pt>
    <dgm:pt modelId="{8B6F006B-375A-4E44-9A41-4BD8989D7BB2}" type="pres">
      <dgm:prSet presAssocID="{F099BCF4-2637-44BC-850E-35AA2A7BF71E}" presName="thickLine" presStyleLbl="alignNode1" presStyleIdx="7" presStyleCnt="8"/>
      <dgm:spPr/>
    </dgm:pt>
    <dgm:pt modelId="{F014DF2A-43B9-4C01-AB91-1349FB9CD883}" type="pres">
      <dgm:prSet presAssocID="{F099BCF4-2637-44BC-850E-35AA2A7BF71E}" presName="horz1" presStyleCnt="0"/>
      <dgm:spPr/>
    </dgm:pt>
    <dgm:pt modelId="{F0EBA5A3-95F9-43A5-85C3-E9A0EC0BF026}" type="pres">
      <dgm:prSet presAssocID="{F099BCF4-2637-44BC-850E-35AA2A7BF71E}" presName="tx1" presStyleLbl="revTx" presStyleIdx="7" presStyleCnt="8"/>
      <dgm:spPr/>
    </dgm:pt>
    <dgm:pt modelId="{8B0EFFCF-119D-4DDC-BD65-687CC5982EE4}" type="pres">
      <dgm:prSet presAssocID="{F099BCF4-2637-44BC-850E-35AA2A7BF71E}" presName="vert1" presStyleCnt="0"/>
      <dgm:spPr/>
    </dgm:pt>
  </dgm:ptLst>
  <dgm:cxnLst>
    <dgm:cxn modelId="{A29EC216-647D-4EB9-99A8-FFC12628E227}" srcId="{AF1E3A0E-45E4-4C09-8298-70F76515CFC7}" destId="{F099BCF4-2637-44BC-850E-35AA2A7BF71E}" srcOrd="7" destOrd="0" parTransId="{ACD60648-27F5-49F2-BF41-524FEFC6B003}" sibTransId="{CC2B489B-0EC8-467D-B417-1A512C8CAF12}"/>
    <dgm:cxn modelId="{A4E92B19-51AD-4501-A9DB-CC1DD1CB9D2F}" type="presOf" srcId="{CE71B1B6-CC24-490F-AD3B-95C9F604652C}" destId="{25DE9A72-9B77-4743-99ED-31AC93D81247}" srcOrd="0" destOrd="0" presId="urn:microsoft.com/office/officeart/2008/layout/LinedList"/>
    <dgm:cxn modelId="{70E5711F-641B-4D38-AF99-A78F70F0DCD8}" srcId="{AF1E3A0E-45E4-4C09-8298-70F76515CFC7}" destId="{C860C8C7-F18A-48EC-9E46-00A0B8C0D6ED}" srcOrd="5" destOrd="0" parTransId="{F1FA489E-43B2-4D89-8B37-F342A3FBB8DA}" sibTransId="{744EEA48-8626-4154-93F6-29FFFFC1A885}"/>
    <dgm:cxn modelId="{3FC3443B-8E76-4739-B9DA-B9E45383A10C}" srcId="{AF1E3A0E-45E4-4C09-8298-70F76515CFC7}" destId="{85ED48A3-170A-44C3-8769-8DEC9709B75F}" srcOrd="3" destOrd="0" parTransId="{0D33B7AF-84FD-46E7-A184-C44EE224EC45}" sibTransId="{A23B524C-C8BD-42F4-A1E8-DDCD5378DC6E}"/>
    <dgm:cxn modelId="{70795D3E-4714-4574-8C3A-1E69D240FE88}" srcId="{AF1E3A0E-45E4-4C09-8298-70F76515CFC7}" destId="{74FD3029-A9C0-44F8-9F4D-EE69CD17DF52}" srcOrd="2" destOrd="0" parTransId="{79B18CDF-5BA3-4856-A37A-9C5370129CA2}" sibTransId="{D5783AB9-D0FD-459D-B646-AAD58B2FA392}"/>
    <dgm:cxn modelId="{BC15355E-EA54-4D3A-BF29-069C8AFB5AB5}" srcId="{AF1E3A0E-45E4-4C09-8298-70F76515CFC7}" destId="{FE3E41BB-7030-4B32-AFE7-19C83D7F4AC8}" srcOrd="0" destOrd="0" parTransId="{A4B67934-1AED-42E8-8161-63385D40ACA5}" sibTransId="{A7F975F9-5C07-4AFC-AAAE-CCB9B5EF5A48}"/>
    <dgm:cxn modelId="{DB72B542-1F8B-4403-A776-C87A4E924802}" type="presOf" srcId="{FE3E41BB-7030-4B32-AFE7-19C83D7F4AC8}" destId="{ECEEB04D-64D7-4961-8E99-A96EA7219D62}" srcOrd="0" destOrd="0" presId="urn:microsoft.com/office/officeart/2008/layout/LinedList"/>
    <dgm:cxn modelId="{EBBF5C46-88A3-43D2-AF8A-0CD65526F176}" srcId="{AF1E3A0E-45E4-4C09-8298-70F76515CFC7}" destId="{6FBA9BF4-B852-49F4-A8E1-CD83391BA624}" srcOrd="6" destOrd="0" parTransId="{0017E7AF-D31A-435A-9A72-EC15D91F0769}" sibTransId="{E009CD86-A70F-4651-8A62-A654BF2CDAFD}"/>
    <dgm:cxn modelId="{85815B6E-4628-4CAC-B8A9-A90A72797913}" type="presOf" srcId="{4509F62F-2951-4AC4-9E73-47D7F1AD805E}" destId="{9F8CE09E-2F41-4CE8-B135-79F9220611EA}" srcOrd="0" destOrd="0" presId="urn:microsoft.com/office/officeart/2008/layout/LinedList"/>
    <dgm:cxn modelId="{A8B4418A-E5E3-4610-9C26-9F7E6F3443C0}" type="presOf" srcId="{6FBA9BF4-B852-49F4-A8E1-CD83391BA624}" destId="{6097F75C-26E7-45C0-AB44-827D1D7067D3}" srcOrd="0" destOrd="0" presId="urn:microsoft.com/office/officeart/2008/layout/LinedList"/>
    <dgm:cxn modelId="{FE7595B0-60FC-4C47-BF2F-717BA665C2D1}" type="presOf" srcId="{AF1E3A0E-45E4-4C09-8298-70F76515CFC7}" destId="{287C8786-3EF4-49A1-BDEB-842BE2562A49}" srcOrd="0" destOrd="0" presId="urn:microsoft.com/office/officeart/2008/layout/LinedList"/>
    <dgm:cxn modelId="{17BACEB6-8CFD-4123-8CC3-D9095498428F}" type="presOf" srcId="{F099BCF4-2637-44BC-850E-35AA2A7BF71E}" destId="{F0EBA5A3-95F9-43A5-85C3-E9A0EC0BF026}" srcOrd="0" destOrd="0" presId="urn:microsoft.com/office/officeart/2008/layout/LinedList"/>
    <dgm:cxn modelId="{5A85C4C1-2F28-4AC0-8680-9470DBF9AC88}" srcId="{AF1E3A0E-45E4-4C09-8298-70F76515CFC7}" destId="{4509F62F-2951-4AC4-9E73-47D7F1AD805E}" srcOrd="4" destOrd="0" parTransId="{37F228FA-1B0B-4C33-94DD-EAB84CCD2955}" sibTransId="{8C00E9CA-E0E2-4E87-80AE-00859AC8CA44}"/>
    <dgm:cxn modelId="{7882C7C8-047C-4858-8F07-3B239A8B19A3}" type="presOf" srcId="{C860C8C7-F18A-48EC-9E46-00A0B8C0D6ED}" destId="{FEB4C9CD-E7BF-46DA-A428-B7C5F79CAA21}" srcOrd="0" destOrd="0" presId="urn:microsoft.com/office/officeart/2008/layout/LinedList"/>
    <dgm:cxn modelId="{7952D2CF-9490-4D12-A752-335506DEA43B}" type="presOf" srcId="{74FD3029-A9C0-44F8-9F4D-EE69CD17DF52}" destId="{E61F56C7-B8AF-40F5-B6F6-58BE1DB5A5DC}" srcOrd="0" destOrd="0" presId="urn:microsoft.com/office/officeart/2008/layout/LinedList"/>
    <dgm:cxn modelId="{D9AAEDDF-A055-4BA0-8D20-14212D291533}" srcId="{AF1E3A0E-45E4-4C09-8298-70F76515CFC7}" destId="{CE71B1B6-CC24-490F-AD3B-95C9F604652C}" srcOrd="1" destOrd="0" parTransId="{6208E9D9-FCA6-4DD8-9437-D979C8BF0AFF}" sibTransId="{9C7B73F5-08D3-438C-8DB0-869B9BAFE4AD}"/>
    <dgm:cxn modelId="{EB5209EC-2A2E-4AFD-984D-068FD1308B68}" type="presOf" srcId="{85ED48A3-170A-44C3-8769-8DEC9709B75F}" destId="{729E93B6-5943-4F41-8C16-4F626C22859A}" srcOrd="0" destOrd="0" presId="urn:microsoft.com/office/officeart/2008/layout/LinedList"/>
    <dgm:cxn modelId="{08C01254-F111-4A4A-9D78-99B5848E19E5}" type="presParOf" srcId="{287C8786-3EF4-49A1-BDEB-842BE2562A49}" destId="{BDAF1BA1-6425-4BFC-A500-043FC8355645}" srcOrd="0" destOrd="0" presId="urn:microsoft.com/office/officeart/2008/layout/LinedList"/>
    <dgm:cxn modelId="{E4B18891-AEDF-4694-B84F-A82F4CEAC625}" type="presParOf" srcId="{287C8786-3EF4-49A1-BDEB-842BE2562A49}" destId="{3A40178D-2A26-4854-879A-60D0D7B61C82}" srcOrd="1" destOrd="0" presId="urn:microsoft.com/office/officeart/2008/layout/LinedList"/>
    <dgm:cxn modelId="{B407679E-22D8-4FD2-9F94-86AA8122EB4A}" type="presParOf" srcId="{3A40178D-2A26-4854-879A-60D0D7B61C82}" destId="{ECEEB04D-64D7-4961-8E99-A96EA7219D62}" srcOrd="0" destOrd="0" presId="urn:microsoft.com/office/officeart/2008/layout/LinedList"/>
    <dgm:cxn modelId="{E0E05282-9F5D-4609-8348-1525E623D743}" type="presParOf" srcId="{3A40178D-2A26-4854-879A-60D0D7B61C82}" destId="{5BBF25B3-5D62-4C3F-9884-8E6C1E6549B6}" srcOrd="1" destOrd="0" presId="urn:microsoft.com/office/officeart/2008/layout/LinedList"/>
    <dgm:cxn modelId="{17A155EC-3ACB-4DE7-90F6-538CD967D88A}" type="presParOf" srcId="{287C8786-3EF4-49A1-BDEB-842BE2562A49}" destId="{832E2B4D-299D-4557-BCA8-313DFFB0E673}" srcOrd="2" destOrd="0" presId="urn:microsoft.com/office/officeart/2008/layout/LinedList"/>
    <dgm:cxn modelId="{2D01214D-9CE6-4221-8072-1AEDCB723078}" type="presParOf" srcId="{287C8786-3EF4-49A1-BDEB-842BE2562A49}" destId="{9786BA5C-47A2-4147-A489-8E817E1F162C}" srcOrd="3" destOrd="0" presId="urn:microsoft.com/office/officeart/2008/layout/LinedList"/>
    <dgm:cxn modelId="{D0235CF4-3942-4C1F-866C-3A19F3E99B52}" type="presParOf" srcId="{9786BA5C-47A2-4147-A489-8E817E1F162C}" destId="{25DE9A72-9B77-4743-99ED-31AC93D81247}" srcOrd="0" destOrd="0" presId="urn:microsoft.com/office/officeart/2008/layout/LinedList"/>
    <dgm:cxn modelId="{7A70BB19-3400-4B42-A7F1-0C4475244AE3}" type="presParOf" srcId="{9786BA5C-47A2-4147-A489-8E817E1F162C}" destId="{C9D8BB28-BBD9-4C52-B7F9-1BC63C5CACDB}" srcOrd="1" destOrd="0" presId="urn:microsoft.com/office/officeart/2008/layout/LinedList"/>
    <dgm:cxn modelId="{86405EAC-93D9-46E5-BB2E-1270F247E071}" type="presParOf" srcId="{287C8786-3EF4-49A1-BDEB-842BE2562A49}" destId="{55C5C44E-DD59-4FE2-BA2F-59A95203E89D}" srcOrd="4" destOrd="0" presId="urn:microsoft.com/office/officeart/2008/layout/LinedList"/>
    <dgm:cxn modelId="{396E0968-5428-4DEB-B130-6CBB0E293503}" type="presParOf" srcId="{287C8786-3EF4-49A1-BDEB-842BE2562A49}" destId="{BBF0A53A-D398-411C-A417-BD92C173BE79}" srcOrd="5" destOrd="0" presId="urn:microsoft.com/office/officeart/2008/layout/LinedList"/>
    <dgm:cxn modelId="{B507CDB5-1F39-496E-8905-1720AF875E48}" type="presParOf" srcId="{BBF0A53A-D398-411C-A417-BD92C173BE79}" destId="{E61F56C7-B8AF-40F5-B6F6-58BE1DB5A5DC}" srcOrd="0" destOrd="0" presId="urn:microsoft.com/office/officeart/2008/layout/LinedList"/>
    <dgm:cxn modelId="{6225920A-9420-4BFC-8DD7-9E7BC406E302}" type="presParOf" srcId="{BBF0A53A-D398-411C-A417-BD92C173BE79}" destId="{6BD35B78-D205-4592-89BF-9679752CB56A}" srcOrd="1" destOrd="0" presId="urn:microsoft.com/office/officeart/2008/layout/LinedList"/>
    <dgm:cxn modelId="{CFD5494D-AB5C-48CA-BBE7-240F835C3DEB}" type="presParOf" srcId="{287C8786-3EF4-49A1-BDEB-842BE2562A49}" destId="{AE91798B-4A73-47E8-9C87-F56628E8DEED}" srcOrd="6" destOrd="0" presId="urn:microsoft.com/office/officeart/2008/layout/LinedList"/>
    <dgm:cxn modelId="{86D40C0C-DA73-43A0-8ED8-6999BE54B610}" type="presParOf" srcId="{287C8786-3EF4-49A1-BDEB-842BE2562A49}" destId="{2E0F1E33-C83C-435E-A36F-216607FE44D9}" srcOrd="7" destOrd="0" presId="urn:microsoft.com/office/officeart/2008/layout/LinedList"/>
    <dgm:cxn modelId="{05B98027-330E-41AC-8CAC-1302083075B2}" type="presParOf" srcId="{2E0F1E33-C83C-435E-A36F-216607FE44D9}" destId="{729E93B6-5943-4F41-8C16-4F626C22859A}" srcOrd="0" destOrd="0" presId="urn:microsoft.com/office/officeart/2008/layout/LinedList"/>
    <dgm:cxn modelId="{7ABE09B2-D75F-43D8-BCDC-0A21538BFF33}" type="presParOf" srcId="{2E0F1E33-C83C-435E-A36F-216607FE44D9}" destId="{B726BEF2-26FA-4704-AF06-AC520857863A}" srcOrd="1" destOrd="0" presId="urn:microsoft.com/office/officeart/2008/layout/LinedList"/>
    <dgm:cxn modelId="{6D241C19-668D-4405-B00C-6AA070C93E45}" type="presParOf" srcId="{287C8786-3EF4-49A1-BDEB-842BE2562A49}" destId="{764A937D-6335-4C99-82EC-C1A43FA7F98F}" srcOrd="8" destOrd="0" presId="urn:microsoft.com/office/officeart/2008/layout/LinedList"/>
    <dgm:cxn modelId="{D992F0FD-C73A-4150-A026-E7CA8B74E860}" type="presParOf" srcId="{287C8786-3EF4-49A1-BDEB-842BE2562A49}" destId="{BF0332A4-1D42-4D0F-9FB7-C6F171A3FAF9}" srcOrd="9" destOrd="0" presId="urn:microsoft.com/office/officeart/2008/layout/LinedList"/>
    <dgm:cxn modelId="{3049B1E4-60AF-49B5-AFB5-5E6C9C59A414}" type="presParOf" srcId="{BF0332A4-1D42-4D0F-9FB7-C6F171A3FAF9}" destId="{9F8CE09E-2F41-4CE8-B135-79F9220611EA}" srcOrd="0" destOrd="0" presId="urn:microsoft.com/office/officeart/2008/layout/LinedList"/>
    <dgm:cxn modelId="{4C8E967D-9A54-47FC-B66A-C2B05F994FA0}" type="presParOf" srcId="{BF0332A4-1D42-4D0F-9FB7-C6F171A3FAF9}" destId="{43F0EBA6-A35F-4813-AAE9-01912096D6CA}" srcOrd="1" destOrd="0" presId="urn:microsoft.com/office/officeart/2008/layout/LinedList"/>
    <dgm:cxn modelId="{6198B6CA-6C94-426E-8A33-B74EB6A84C2F}" type="presParOf" srcId="{287C8786-3EF4-49A1-BDEB-842BE2562A49}" destId="{D19EDCF4-1E9D-436E-A856-EA7182C088C4}" srcOrd="10" destOrd="0" presId="urn:microsoft.com/office/officeart/2008/layout/LinedList"/>
    <dgm:cxn modelId="{909B0AE5-77AA-4D5D-822B-797BF7973FD5}" type="presParOf" srcId="{287C8786-3EF4-49A1-BDEB-842BE2562A49}" destId="{88580437-6A8E-4622-BA35-4338D400A4AC}" srcOrd="11" destOrd="0" presId="urn:microsoft.com/office/officeart/2008/layout/LinedList"/>
    <dgm:cxn modelId="{5C5ED56C-86F2-44AF-AB91-8ACFE122824D}" type="presParOf" srcId="{88580437-6A8E-4622-BA35-4338D400A4AC}" destId="{FEB4C9CD-E7BF-46DA-A428-B7C5F79CAA21}" srcOrd="0" destOrd="0" presId="urn:microsoft.com/office/officeart/2008/layout/LinedList"/>
    <dgm:cxn modelId="{FD2FAE4D-FC11-4589-8B53-29BE43B6C991}" type="presParOf" srcId="{88580437-6A8E-4622-BA35-4338D400A4AC}" destId="{5C3F3197-2F94-4255-9788-06637F00B9EF}" srcOrd="1" destOrd="0" presId="urn:microsoft.com/office/officeart/2008/layout/LinedList"/>
    <dgm:cxn modelId="{7C621F52-22A4-4EA0-BF53-33E2A07B70C1}" type="presParOf" srcId="{287C8786-3EF4-49A1-BDEB-842BE2562A49}" destId="{70DB6CFA-524F-4E09-9078-FF5E0611EB14}" srcOrd="12" destOrd="0" presId="urn:microsoft.com/office/officeart/2008/layout/LinedList"/>
    <dgm:cxn modelId="{151879F9-AE88-4CA9-AAA3-9779F82C803C}" type="presParOf" srcId="{287C8786-3EF4-49A1-BDEB-842BE2562A49}" destId="{A96C4D93-A463-47D0-95F2-121AC5720DAE}" srcOrd="13" destOrd="0" presId="urn:microsoft.com/office/officeart/2008/layout/LinedList"/>
    <dgm:cxn modelId="{0A92BF0A-0791-4CED-AD5D-29FE4BB4CDCC}" type="presParOf" srcId="{A96C4D93-A463-47D0-95F2-121AC5720DAE}" destId="{6097F75C-26E7-45C0-AB44-827D1D7067D3}" srcOrd="0" destOrd="0" presId="urn:microsoft.com/office/officeart/2008/layout/LinedList"/>
    <dgm:cxn modelId="{C07963F6-4797-4A3D-88AD-B9E58BE32A89}" type="presParOf" srcId="{A96C4D93-A463-47D0-95F2-121AC5720DAE}" destId="{1FC48CCB-8A9F-46FB-9B78-CBDB864E2089}" srcOrd="1" destOrd="0" presId="urn:microsoft.com/office/officeart/2008/layout/LinedList"/>
    <dgm:cxn modelId="{9E97B78A-BB38-4D02-B861-53789F6FEFFA}" type="presParOf" srcId="{287C8786-3EF4-49A1-BDEB-842BE2562A49}" destId="{8B6F006B-375A-4E44-9A41-4BD8989D7BB2}" srcOrd="14" destOrd="0" presId="urn:microsoft.com/office/officeart/2008/layout/LinedList"/>
    <dgm:cxn modelId="{2386100E-8B8A-4063-883A-9F7C60F30114}" type="presParOf" srcId="{287C8786-3EF4-49A1-BDEB-842BE2562A49}" destId="{F014DF2A-43B9-4C01-AB91-1349FB9CD883}" srcOrd="15" destOrd="0" presId="urn:microsoft.com/office/officeart/2008/layout/LinedList"/>
    <dgm:cxn modelId="{8BC6A91B-A574-49D5-A957-47CC1F537889}" type="presParOf" srcId="{F014DF2A-43B9-4C01-AB91-1349FB9CD883}" destId="{F0EBA5A3-95F9-43A5-85C3-E9A0EC0BF026}" srcOrd="0" destOrd="0" presId="urn:microsoft.com/office/officeart/2008/layout/LinedList"/>
    <dgm:cxn modelId="{F6C15507-173F-4CEB-9FA4-1729997BE7FC}" type="presParOf" srcId="{F014DF2A-43B9-4C01-AB91-1349FB9CD883}" destId="{8B0EFFCF-119D-4DDC-BD65-687CC5982EE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A1FF05-0D42-4D9A-8CBC-AD545D6A488D}" type="doc">
      <dgm:prSet loTypeId="urn:microsoft.com/office/officeart/2005/8/layout/vList5" loCatId="list" qsTypeId="urn:microsoft.com/office/officeart/2005/8/quickstyle/simple1" qsCatId="simple" csTypeId="urn:microsoft.com/office/officeart/2005/8/colors/accent2_2" csCatId="accent2"/>
      <dgm:spPr/>
      <dgm:t>
        <a:bodyPr/>
        <a:lstStyle/>
        <a:p>
          <a:endParaRPr lang="en-US"/>
        </a:p>
      </dgm:t>
    </dgm:pt>
    <dgm:pt modelId="{A53F6001-52E5-46A2-A001-53B5513A9442}">
      <dgm:prSet/>
      <dgm:spPr/>
      <dgm:t>
        <a:bodyPr/>
        <a:lstStyle/>
        <a:p>
          <a:r>
            <a:rPr lang="en-US"/>
            <a:t>Aircrafts</a:t>
          </a:r>
        </a:p>
      </dgm:t>
    </dgm:pt>
    <dgm:pt modelId="{42FB1568-C615-46CC-9590-48F2264D6283}" type="parTrans" cxnId="{F1C5B1AB-A9B5-4358-8FF3-4B2E1767ACB3}">
      <dgm:prSet/>
      <dgm:spPr/>
      <dgm:t>
        <a:bodyPr/>
        <a:lstStyle/>
        <a:p>
          <a:endParaRPr lang="en-US"/>
        </a:p>
      </dgm:t>
    </dgm:pt>
    <dgm:pt modelId="{9B106C18-026B-479F-86AB-D785AA73BDC6}" type="sibTrans" cxnId="{F1C5B1AB-A9B5-4358-8FF3-4B2E1767ACB3}">
      <dgm:prSet/>
      <dgm:spPr/>
      <dgm:t>
        <a:bodyPr/>
        <a:lstStyle/>
        <a:p>
          <a:endParaRPr lang="en-US"/>
        </a:p>
      </dgm:t>
    </dgm:pt>
    <dgm:pt modelId="{D82552B6-67F6-4EEF-9554-E2B0FCE22DB4}">
      <dgm:prSet/>
      <dgm:spPr/>
      <dgm:t>
        <a:bodyPr/>
        <a:lstStyle/>
        <a:p>
          <a:r>
            <a:rPr lang="en-US"/>
            <a:t>Route</a:t>
          </a:r>
        </a:p>
      </dgm:t>
    </dgm:pt>
    <dgm:pt modelId="{4AA2AE1A-D81C-484C-BF0E-4E27FD35F931}" type="parTrans" cxnId="{F53FB3CE-A14B-454F-BB75-8EFBF6154D2E}">
      <dgm:prSet/>
      <dgm:spPr/>
      <dgm:t>
        <a:bodyPr/>
        <a:lstStyle/>
        <a:p>
          <a:endParaRPr lang="en-US"/>
        </a:p>
      </dgm:t>
    </dgm:pt>
    <dgm:pt modelId="{BBB66E1E-F911-4767-A5FD-65428E16B435}" type="sibTrans" cxnId="{F53FB3CE-A14B-454F-BB75-8EFBF6154D2E}">
      <dgm:prSet/>
      <dgm:spPr/>
      <dgm:t>
        <a:bodyPr/>
        <a:lstStyle/>
        <a:p>
          <a:endParaRPr lang="en-US"/>
        </a:p>
      </dgm:t>
    </dgm:pt>
    <dgm:pt modelId="{C09E4996-71B9-4A7E-855D-1329529142FB}">
      <dgm:prSet/>
      <dgm:spPr/>
      <dgm:t>
        <a:bodyPr/>
        <a:lstStyle/>
        <a:p>
          <a:r>
            <a:rPr lang="en-US"/>
            <a:t>Airfare</a:t>
          </a:r>
        </a:p>
      </dgm:t>
    </dgm:pt>
    <dgm:pt modelId="{AF0AF033-8233-4A99-A149-412A0C31265A}" type="parTrans" cxnId="{87D46BA0-01A1-4AFB-B5F3-55ED248B94DD}">
      <dgm:prSet/>
      <dgm:spPr/>
      <dgm:t>
        <a:bodyPr/>
        <a:lstStyle/>
        <a:p>
          <a:endParaRPr lang="en-US"/>
        </a:p>
      </dgm:t>
    </dgm:pt>
    <dgm:pt modelId="{7697C90E-6AA5-4CA0-9379-36AB34F0DCE1}" type="sibTrans" cxnId="{87D46BA0-01A1-4AFB-B5F3-55ED248B94DD}">
      <dgm:prSet/>
      <dgm:spPr/>
      <dgm:t>
        <a:bodyPr/>
        <a:lstStyle/>
        <a:p>
          <a:endParaRPr lang="en-US"/>
        </a:p>
      </dgm:t>
    </dgm:pt>
    <dgm:pt modelId="{E2112BEA-0A63-4DDC-B67B-EC9DBFC32C2D}">
      <dgm:prSet/>
      <dgm:spPr/>
      <dgm:t>
        <a:bodyPr/>
        <a:lstStyle/>
        <a:p>
          <a:r>
            <a:rPr lang="en-US"/>
            <a:t>Flight_Schedule</a:t>
          </a:r>
        </a:p>
      </dgm:t>
    </dgm:pt>
    <dgm:pt modelId="{A31FBECA-20C3-4512-B0CC-10590763C303}" type="parTrans" cxnId="{F6F8537B-6807-4A67-A43F-B2AA7ED6FE12}">
      <dgm:prSet/>
      <dgm:spPr/>
      <dgm:t>
        <a:bodyPr/>
        <a:lstStyle/>
        <a:p>
          <a:endParaRPr lang="en-US"/>
        </a:p>
      </dgm:t>
    </dgm:pt>
    <dgm:pt modelId="{2D2C424B-41C6-45F8-A120-C01E8F5243D8}" type="sibTrans" cxnId="{F6F8537B-6807-4A67-A43F-B2AA7ED6FE12}">
      <dgm:prSet/>
      <dgm:spPr/>
      <dgm:t>
        <a:bodyPr/>
        <a:lstStyle/>
        <a:p>
          <a:endParaRPr lang="en-US"/>
        </a:p>
      </dgm:t>
    </dgm:pt>
    <dgm:pt modelId="{FE6B14EB-B01E-4D9C-87C0-BAC4C63B3CB1}">
      <dgm:prSet/>
      <dgm:spPr/>
      <dgm:t>
        <a:bodyPr/>
        <a:lstStyle/>
        <a:p>
          <a:r>
            <a:rPr lang="en-US"/>
            <a:t>Passengers</a:t>
          </a:r>
        </a:p>
      </dgm:t>
    </dgm:pt>
    <dgm:pt modelId="{90920581-B4F2-4AF4-BF43-48BFC323366D}" type="parTrans" cxnId="{9AF5ABC7-A760-498C-A896-C67680DC5701}">
      <dgm:prSet/>
      <dgm:spPr/>
      <dgm:t>
        <a:bodyPr/>
        <a:lstStyle/>
        <a:p>
          <a:endParaRPr lang="en-US"/>
        </a:p>
      </dgm:t>
    </dgm:pt>
    <dgm:pt modelId="{A9AA8257-5EF5-4576-B841-92BC61F17F90}" type="sibTrans" cxnId="{9AF5ABC7-A760-498C-A896-C67680DC5701}">
      <dgm:prSet/>
      <dgm:spPr/>
      <dgm:t>
        <a:bodyPr/>
        <a:lstStyle/>
        <a:p>
          <a:endParaRPr lang="en-US"/>
        </a:p>
      </dgm:t>
    </dgm:pt>
    <dgm:pt modelId="{967255EF-6F90-4D56-B369-C7AAB4523AE3}">
      <dgm:prSet/>
      <dgm:spPr/>
      <dgm:t>
        <a:bodyPr/>
        <a:lstStyle/>
        <a:p>
          <a:r>
            <a:rPr lang="en-US"/>
            <a:t>Contact_Details</a:t>
          </a:r>
        </a:p>
      </dgm:t>
    </dgm:pt>
    <dgm:pt modelId="{6AF7F017-E49F-4CB5-AB8C-7E8CE7E25ECE}" type="parTrans" cxnId="{463B7AF7-924E-4E3B-9820-D1EBC789002A}">
      <dgm:prSet/>
      <dgm:spPr/>
      <dgm:t>
        <a:bodyPr/>
        <a:lstStyle/>
        <a:p>
          <a:endParaRPr lang="en-US"/>
        </a:p>
      </dgm:t>
    </dgm:pt>
    <dgm:pt modelId="{14C8202C-3C47-439D-80F2-6B21454F33A6}" type="sibTrans" cxnId="{463B7AF7-924E-4E3B-9820-D1EBC789002A}">
      <dgm:prSet/>
      <dgm:spPr/>
      <dgm:t>
        <a:bodyPr/>
        <a:lstStyle/>
        <a:p>
          <a:endParaRPr lang="en-US"/>
        </a:p>
      </dgm:t>
    </dgm:pt>
    <dgm:pt modelId="{AE23B2CC-A2E4-4829-9C75-DEAAAB45660B}">
      <dgm:prSet/>
      <dgm:spPr/>
      <dgm:t>
        <a:bodyPr/>
        <a:lstStyle/>
        <a:p>
          <a:r>
            <a:rPr lang="en-US"/>
            <a:t>AirlineCharges</a:t>
          </a:r>
        </a:p>
      </dgm:t>
    </dgm:pt>
    <dgm:pt modelId="{52DCC50F-0A55-48FA-8004-544C1C12926D}" type="parTrans" cxnId="{E644E354-4C80-4326-97E4-15AB1578E54C}">
      <dgm:prSet/>
      <dgm:spPr/>
      <dgm:t>
        <a:bodyPr/>
        <a:lstStyle/>
        <a:p>
          <a:endParaRPr lang="en-US"/>
        </a:p>
      </dgm:t>
    </dgm:pt>
    <dgm:pt modelId="{E2A7678B-007C-4F11-881F-CAE11A3E6755}" type="sibTrans" cxnId="{E644E354-4C80-4326-97E4-15AB1578E54C}">
      <dgm:prSet/>
      <dgm:spPr/>
      <dgm:t>
        <a:bodyPr/>
        <a:lstStyle/>
        <a:p>
          <a:endParaRPr lang="en-US"/>
        </a:p>
      </dgm:t>
    </dgm:pt>
    <dgm:pt modelId="{7858DFDA-7D05-4668-A9D7-8CB6F50AEF58}">
      <dgm:prSet/>
      <dgm:spPr/>
      <dgm:t>
        <a:bodyPr/>
        <a:lstStyle/>
        <a:p>
          <a:r>
            <a:rPr lang="en-US"/>
            <a:t>AirlplanesDiscounts</a:t>
          </a:r>
        </a:p>
      </dgm:t>
    </dgm:pt>
    <dgm:pt modelId="{19982287-0DD2-4575-8343-9395A7C456C7}" type="parTrans" cxnId="{15913EF1-705C-44C6-B4C2-AA553815AA0D}">
      <dgm:prSet/>
      <dgm:spPr/>
      <dgm:t>
        <a:bodyPr/>
        <a:lstStyle/>
        <a:p>
          <a:endParaRPr lang="en-US"/>
        </a:p>
      </dgm:t>
    </dgm:pt>
    <dgm:pt modelId="{D341BE5B-52C9-454B-BC01-85AC2D027927}" type="sibTrans" cxnId="{15913EF1-705C-44C6-B4C2-AA553815AA0D}">
      <dgm:prSet/>
      <dgm:spPr/>
      <dgm:t>
        <a:bodyPr/>
        <a:lstStyle/>
        <a:p>
          <a:endParaRPr lang="en-US"/>
        </a:p>
      </dgm:t>
    </dgm:pt>
    <dgm:pt modelId="{02237887-8926-4BF8-AC9F-BA9EA26450F9}">
      <dgm:prSet/>
      <dgm:spPr/>
      <dgm:t>
        <a:bodyPr/>
        <a:lstStyle/>
        <a:p>
          <a:r>
            <a:rPr lang="en-US"/>
            <a:t>Employee</a:t>
          </a:r>
        </a:p>
      </dgm:t>
    </dgm:pt>
    <dgm:pt modelId="{043C1DBD-C2C4-43ED-99DF-F3FC17D665BB}" type="parTrans" cxnId="{00EBBC24-F97B-4BD4-8022-F8B38C14CBC2}">
      <dgm:prSet/>
      <dgm:spPr/>
      <dgm:t>
        <a:bodyPr/>
        <a:lstStyle/>
        <a:p>
          <a:endParaRPr lang="en-US"/>
        </a:p>
      </dgm:t>
    </dgm:pt>
    <dgm:pt modelId="{32FC1A17-7484-4E14-ADE1-185C73F4EB81}" type="sibTrans" cxnId="{00EBBC24-F97B-4BD4-8022-F8B38C14CBC2}">
      <dgm:prSet/>
      <dgm:spPr/>
      <dgm:t>
        <a:bodyPr/>
        <a:lstStyle/>
        <a:p>
          <a:endParaRPr lang="en-US"/>
        </a:p>
      </dgm:t>
    </dgm:pt>
    <dgm:pt modelId="{64307F52-5189-43DF-B268-35C64B206265}">
      <dgm:prSet/>
      <dgm:spPr/>
      <dgm:t>
        <a:bodyPr/>
        <a:lstStyle/>
        <a:p>
          <a:r>
            <a:rPr lang="en-US"/>
            <a:t>Transaction</a:t>
          </a:r>
        </a:p>
      </dgm:t>
    </dgm:pt>
    <dgm:pt modelId="{235E7B47-6279-4BDE-9C93-E69F742589CD}" type="parTrans" cxnId="{4B98035B-C40E-4D62-87EC-1795DB63FDC3}">
      <dgm:prSet/>
      <dgm:spPr/>
      <dgm:t>
        <a:bodyPr/>
        <a:lstStyle/>
        <a:p>
          <a:endParaRPr lang="en-US"/>
        </a:p>
      </dgm:t>
    </dgm:pt>
    <dgm:pt modelId="{87546E2F-42D1-4D43-A608-D33E63CFB0B3}" type="sibTrans" cxnId="{4B98035B-C40E-4D62-87EC-1795DB63FDC3}">
      <dgm:prSet/>
      <dgm:spPr/>
      <dgm:t>
        <a:bodyPr/>
        <a:lstStyle/>
        <a:p>
          <a:endParaRPr lang="en-US"/>
        </a:p>
      </dgm:t>
    </dgm:pt>
    <dgm:pt modelId="{11D6A57F-09D2-4891-AC62-E9E6224792AC}">
      <dgm:prSet/>
      <dgm:spPr/>
      <dgm:t>
        <a:bodyPr/>
        <a:lstStyle/>
        <a:p>
          <a:r>
            <a:rPr lang="en-US" dirty="0"/>
            <a:t>TransactionProfile</a:t>
          </a:r>
        </a:p>
      </dgm:t>
    </dgm:pt>
    <dgm:pt modelId="{CBB29238-78AE-4722-861A-57F7401E4C21}" type="parTrans" cxnId="{B01DAD93-D0A3-445C-8D46-04CAF7C72594}">
      <dgm:prSet/>
      <dgm:spPr/>
      <dgm:t>
        <a:bodyPr/>
        <a:lstStyle/>
        <a:p>
          <a:endParaRPr lang="en-US"/>
        </a:p>
      </dgm:t>
    </dgm:pt>
    <dgm:pt modelId="{DE5E43A9-D448-4EA0-9282-35F1DA4D52BF}" type="sibTrans" cxnId="{B01DAD93-D0A3-445C-8D46-04CAF7C72594}">
      <dgm:prSet/>
      <dgm:spPr/>
      <dgm:t>
        <a:bodyPr/>
        <a:lstStyle/>
        <a:p>
          <a:endParaRPr lang="en-US"/>
        </a:p>
      </dgm:t>
    </dgm:pt>
    <dgm:pt modelId="{2B808EB4-D083-449C-ACA0-FFAFA5D9E460}" type="pres">
      <dgm:prSet presAssocID="{92A1FF05-0D42-4D9A-8CBC-AD545D6A488D}" presName="Name0" presStyleCnt="0">
        <dgm:presLayoutVars>
          <dgm:dir/>
          <dgm:animLvl val="lvl"/>
          <dgm:resizeHandles val="exact"/>
        </dgm:presLayoutVars>
      </dgm:prSet>
      <dgm:spPr/>
    </dgm:pt>
    <dgm:pt modelId="{E0535336-9BA9-4146-B9CA-16E289352704}" type="pres">
      <dgm:prSet presAssocID="{A53F6001-52E5-46A2-A001-53B5513A9442}" presName="linNode" presStyleCnt="0"/>
      <dgm:spPr/>
    </dgm:pt>
    <dgm:pt modelId="{B7D8FFC0-BE1C-4FDA-A6C2-4D9CDD225510}" type="pres">
      <dgm:prSet presAssocID="{A53F6001-52E5-46A2-A001-53B5513A9442}" presName="parentText" presStyleLbl="node1" presStyleIdx="0" presStyleCnt="11">
        <dgm:presLayoutVars>
          <dgm:chMax val="1"/>
          <dgm:bulletEnabled val="1"/>
        </dgm:presLayoutVars>
      </dgm:prSet>
      <dgm:spPr/>
    </dgm:pt>
    <dgm:pt modelId="{1B595781-68DC-47F0-82A6-96CAB6DAD0E1}" type="pres">
      <dgm:prSet presAssocID="{9B106C18-026B-479F-86AB-D785AA73BDC6}" presName="sp" presStyleCnt="0"/>
      <dgm:spPr/>
    </dgm:pt>
    <dgm:pt modelId="{6C6B9293-C560-47F0-801A-9267F34CA4D0}" type="pres">
      <dgm:prSet presAssocID="{D82552B6-67F6-4EEF-9554-E2B0FCE22DB4}" presName="linNode" presStyleCnt="0"/>
      <dgm:spPr/>
    </dgm:pt>
    <dgm:pt modelId="{E54F1A6C-FFCF-483D-BA1A-212723C3E1DE}" type="pres">
      <dgm:prSet presAssocID="{D82552B6-67F6-4EEF-9554-E2B0FCE22DB4}" presName="parentText" presStyleLbl="node1" presStyleIdx="1" presStyleCnt="11">
        <dgm:presLayoutVars>
          <dgm:chMax val="1"/>
          <dgm:bulletEnabled val="1"/>
        </dgm:presLayoutVars>
      </dgm:prSet>
      <dgm:spPr/>
    </dgm:pt>
    <dgm:pt modelId="{D8B298C6-6E40-44B9-B398-DFAC860E5134}" type="pres">
      <dgm:prSet presAssocID="{BBB66E1E-F911-4767-A5FD-65428E16B435}" presName="sp" presStyleCnt="0"/>
      <dgm:spPr/>
    </dgm:pt>
    <dgm:pt modelId="{783DF5C6-6F09-4FB1-8ADE-331C6179484A}" type="pres">
      <dgm:prSet presAssocID="{C09E4996-71B9-4A7E-855D-1329529142FB}" presName="linNode" presStyleCnt="0"/>
      <dgm:spPr/>
    </dgm:pt>
    <dgm:pt modelId="{C9F70301-38AE-488E-B310-FA7321027770}" type="pres">
      <dgm:prSet presAssocID="{C09E4996-71B9-4A7E-855D-1329529142FB}" presName="parentText" presStyleLbl="node1" presStyleIdx="2" presStyleCnt="11">
        <dgm:presLayoutVars>
          <dgm:chMax val="1"/>
          <dgm:bulletEnabled val="1"/>
        </dgm:presLayoutVars>
      </dgm:prSet>
      <dgm:spPr/>
    </dgm:pt>
    <dgm:pt modelId="{64546684-10CC-4AEF-9F1A-0A34E5A44C17}" type="pres">
      <dgm:prSet presAssocID="{7697C90E-6AA5-4CA0-9379-36AB34F0DCE1}" presName="sp" presStyleCnt="0"/>
      <dgm:spPr/>
    </dgm:pt>
    <dgm:pt modelId="{9EF62C86-C16B-44FE-A3D7-5BCE3C0D1E07}" type="pres">
      <dgm:prSet presAssocID="{E2112BEA-0A63-4DDC-B67B-EC9DBFC32C2D}" presName="linNode" presStyleCnt="0"/>
      <dgm:spPr/>
    </dgm:pt>
    <dgm:pt modelId="{E3CC9E8A-5409-4E1E-A0C3-FDF3B4B49515}" type="pres">
      <dgm:prSet presAssocID="{E2112BEA-0A63-4DDC-B67B-EC9DBFC32C2D}" presName="parentText" presStyleLbl="node1" presStyleIdx="3" presStyleCnt="11">
        <dgm:presLayoutVars>
          <dgm:chMax val="1"/>
          <dgm:bulletEnabled val="1"/>
        </dgm:presLayoutVars>
      </dgm:prSet>
      <dgm:spPr/>
    </dgm:pt>
    <dgm:pt modelId="{3B139F9E-0730-488D-AF25-FEDD69D0FA46}" type="pres">
      <dgm:prSet presAssocID="{2D2C424B-41C6-45F8-A120-C01E8F5243D8}" presName="sp" presStyleCnt="0"/>
      <dgm:spPr/>
    </dgm:pt>
    <dgm:pt modelId="{21589812-3ED9-4BEE-81B8-4608765A89AC}" type="pres">
      <dgm:prSet presAssocID="{FE6B14EB-B01E-4D9C-87C0-BAC4C63B3CB1}" presName="linNode" presStyleCnt="0"/>
      <dgm:spPr/>
    </dgm:pt>
    <dgm:pt modelId="{DE689319-861E-4866-AD91-7E30453830D6}" type="pres">
      <dgm:prSet presAssocID="{FE6B14EB-B01E-4D9C-87C0-BAC4C63B3CB1}" presName="parentText" presStyleLbl="node1" presStyleIdx="4" presStyleCnt="11">
        <dgm:presLayoutVars>
          <dgm:chMax val="1"/>
          <dgm:bulletEnabled val="1"/>
        </dgm:presLayoutVars>
      </dgm:prSet>
      <dgm:spPr/>
    </dgm:pt>
    <dgm:pt modelId="{063B7CCE-B836-4BDD-8737-DD39C19C9465}" type="pres">
      <dgm:prSet presAssocID="{A9AA8257-5EF5-4576-B841-92BC61F17F90}" presName="sp" presStyleCnt="0"/>
      <dgm:spPr/>
    </dgm:pt>
    <dgm:pt modelId="{8B8BEF55-182A-4DFB-8B95-177427702664}" type="pres">
      <dgm:prSet presAssocID="{967255EF-6F90-4D56-B369-C7AAB4523AE3}" presName="linNode" presStyleCnt="0"/>
      <dgm:spPr/>
    </dgm:pt>
    <dgm:pt modelId="{7978D669-1F05-4D31-9B46-991B43E6DA11}" type="pres">
      <dgm:prSet presAssocID="{967255EF-6F90-4D56-B369-C7AAB4523AE3}" presName="parentText" presStyleLbl="node1" presStyleIdx="5" presStyleCnt="11">
        <dgm:presLayoutVars>
          <dgm:chMax val="1"/>
          <dgm:bulletEnabled val="1"/>
        </dgm:presLayoutVars>
      </dgm:prSet>
      <dgm:spPr/>
    </dgm:pt>
    <dgm:pt modelId="{7617208F-908D-4A3B-B859-4DAE4522D423}" type="pres">
      <dgm:prSet presAssocID="{14C8202C-3C47-439D-80F2-6B21454F33A6}" presName="sp" presStyleCnt="0"/>
      <dgm:spPr/>
    </dgm:pt>
    <dgm:pt modelId="{CBC33C71-4130-493D-B1EC-06452A8AAD34}" type="pres">
      <dgm:prSet presAssocID="{AE23B2CC-A2E4-4829-9C75-DEAAAB45660B}" presName="linNode" presStyleCnt="0"/>
      <dgm:spPr/>
    </dgm:pt>
    <dgm:pt modelId="{C053AEAD-2D2D-49F0-857A-F094CB99685F}" type="pres">
      <dgm:prSet presAssocID="{AE23B2CC-A2E4-4829-9C75-DEAAAB45660B}" presName="parentText" presStyleLbl="node1" presStyleIdx="6" presStyleCnt="11">
        <dgm:presLayoutVars>
          <dgm:chMax val="1"/>
          <dgm:bulletEnabled val="1"/>
        </dgm:presLayoutVars>
      </dgm:prSet>
      <dgm:spPr/>
    </dgm:pt>
    <dgm:pt modelId="{0399CB5C-31B5-4A61-B21F-03E706EFC220}" type="pres">
      <dgm:prSet presAssocID="{E2A7678B-007C-4F11-881F-CAE11A3E6755}" presName="sp" presStyleCnt="0"/>
      <dgm:spPr/>
    </dgm:pt>
    <dgm:pt modelId="{2185D415-272E-45D2-863E-6B6B1DA6D0A9}" type="pres">
      <dgm:prSet presAssocID="{7858DFDA-7D05-4668-A9D7-8CB6F50AEF58}" presName="linNode" presStyleCnt="0"/>
      <dgm:spPr/>
    </dgm:pt>
    <dgm:pt modelId="{B6662472-E98F-408D-8DC1-0CA50E9BB1BC}" type="pres">
      <dgm:prSet presAssocID="{7858DFDA-7D05-4668-A9D7-8CB6F50AEF58}" presName="parentText" presStyleLbl="node1" presStyleIdx="7" presStyleCnt="11">
        <dgm:presLayoutVars>
          <dgm:chMax val="1"/>
          <dgm:bulletEnabled val="1"/>
        </dgm:presLayoutVars>
      </dgm:prSet>
      <dgm:spPr/>
    </dgm:pt>
    <dgm:pt modelId="{8E98A531-CC6B-4563-9520-55523E688C8A}" type="pres">
      <dgm:prSet presAssocID="{D341BE5B-52C9-454B-BC01-85AC2D027927}" presName="sp" presStyleCnt="0"/>
      <dgm:spPr/>
    </dgm:pt>
    <dgm:pt modelId="{B1F2105C-BB15-4EEB-8089-AA82112F674D}" type="pres">
      <dgm:prSet presAssocID="{02237887-8926-4BF8-AC9F-BA9EA26450F9}" presName="linNode" presStyleCnt="0"/>
      <dgm:spPr/>
    </dgm:pt>
    <dgm:pt modelId="{B4065913-56DE-4964-B862-EBE248C9A8E2}" type="pres">
      <dgm:prSet presAssocID="{02237887-8926-4BF8-AC9F-BA9EA26450F9}" presName="parentText" presStyleLbl="node1" presStyleIdx="8" presStyleCnt="11">
        <dgm:presLayoutVars>
          <dgm:chMax val="1"/>
          <dgm:bulletEnabled val="1"/>
        </dgm:presLayoutVars>
      </dgm:prSet>
      <dgm:spPr/>
    </dgm:pt>
    <dgm:pt modelId="{ECA2F4D7-64F6-4663-A1BD-B731EFF8C297}" type="pres">
      <dgm:prSet presAssocID="{32FC1A17-7484-4E14-ADE1-185C73F4EB81}" presName="sp" presStyleCnt="0"/>
      <dgm:spPr/>
    </dgm:pt>
    <dgm:pt modelId="{460B2362-382F-420F-AEDF-BA7240E90645}" type="pres">
      <dgm:prSet presAssocID="{64307F52-5189-43DF-B268-35C64B206265}" presName="linNode" presStyleCnt="0"/>
      <dgm:spPr/>
    </dgm:pt>
    <dgm:pt modelId="{EF4AC159-DEA4-45F0-B90A-FC18F03342D9}" type="pres">
      <dgm:prSet presAssocID="{64307F52-5189-43DF-B268-35C64B206265}" presName="parentText" presStyleLbl="node1" presStyleIdx="9" presStyleCnt="11">
        <dgm:presLayoutVars>
          <dgm:chMax val="1"/>
          <dgm:bulletEnabled val="1"/>
        </dgm:presLayoutVars>
      </dgm:prSet>
      <dgm:spPr/>
    </dgm:pt>
    <dgm:pt modelId="{A074C957-C1CB-4E87-8CE4-C6CA6D33C60A}" type="pres">
      <dgm:prSet presAssocID="{87546E2F-42D1-4D43-A608-D33E63CFB0B3}" presName="sp" presStyleCnt="0"/>
      <dgm:spPr/>
    </dgm:pt>
    <dgm:pt modelId="{441685E8-C62F-4B58-BB1E-C2A88BDEC525}" type="pres">
      <dgm:prSet presAssocID="{11D6A57F-09D2-4891-AC62-E9E6224792AC}" presName="linNode" presStyleCnt="0"/>
      <dgm:spPr/>
    </dgm:pt>
    <dgm:pt modelId="{73B4BA1F-9AC4-49B3-A116-98BA7BD243CC}" type="pres">
      <dgm:prSet presAssocID="{11D6A57F-09D2-4891-AC62-E9E6224792AC}" presName="parentText" presStyleLbl="node1" presStyleIdx="10" presStyleCnt="11">
        <dgm:presLayoutVars>
          <dgm:chMax val="1"/>
          <dgm:bulletEnabled val="1"/>
        </dgm:presLayoutVars>
      </dgm:prSet>
      <dgm:spPr/>
    </dgm:pt>
  </dgm:ptLst>
  <dgm:cxnLst>
    <dgm:cxn modelId="{55ECE808-CFD7-4D8C-94A0-A71A3AD536EF}" type="presOf" srcId="{D82552B6-67F6-4EEF-9554-E2B0FCE22DB4}" destId="{E54F1A6C-FFCF-483D-BA1A-212723C3E1DE}" srcOrd="0" destOrd="0" presId="urn:microsoft.com/office/officeart/2005/8/layout/vList5"/>
    <dgm:cxn modelId="{1B35D31A-1776-4EE2-8779-C00CCBED75BC}" type="presOf" srcId="{64307F52-5189-43DF-B268-35C64B206265}" destId="{EF4AC159-DEA4-45F0-B90A-FC18F03342D9}" srcOrd="0" destOrd="0" presId="urn:microsoft.com/office/officeart/2005/8/layout/vList5"/>
    <dgm:cxn modelId="{B1C3DD22-CB81-4DA1-B202-427E318D9E38}" type="presOf" srcId="{92A1FF05-0D42-4D9A-8CBC-AD545D6A488D}" destId="{2B808EB4-D083-449C-ACA0-FFAFA5D9E460}" srcOrd="0" destOrd="0" presId="urn:microsoft.com/office/officeart/2005/8/layout/vList5"/>
    <dgm:cxn modelId="{00EBBC24-F97B-4BD4-8022-F8B38C14CBC2}" srcId="{92A1FF05-0D42-4D9A-8CBC-AD545D6A488D}" destId="{02237887-8926-4BF8-AC9F-BA9EA26450F9}" srcOrd="8" destOrd="0" parTransId="{043C1DBD-C2C4-43ED-99DF-F3FC17D665BB}" sibTransId="{32FC1A17-7484-4E14-ADE1-185C73F4EB81}"/>
    <dgm:cxn modelId="{53F45737-A3CB-4D54-913B-28F3617280A8}" type="presOf" srcId="{E2112BEA-0A63-4DDC-B67B-EC9DBFC32C2D}" destId="{E3CC9E8A-5409-4E1E-A0C3-FDF3B4B49515}" srcOrd="0" destOrd="0" presId="urn:microsoft.com/office/officeart/2005/8/layout/vList5"/>
    <dgm:cxn modelId="{4B98035B-C40E-4D62-87EC-1795DB63FDC3}" srcId="{92A1FF05-0D42-4D9A-8CBC-AD545D6A488D}" destId="{64307F52-5189-43DF-B268-35C64B206265}" srcOrd="9" destOrd="0" parTransId="{235E7B47-6279-4BDE-9C93-E69F742589CD}" sibTransId="{87546E2F-42D1-4D43-A608-D33E63CFB0B3}"/>
    <dgm:cxn modelId="{E644E354-4C80-4326-97E4-15AB1578E54C}" srcId="{92A1FF05-0D42-4D9A-8CBC-AD545D6A488D}" destId="{AE23B2CC-A2E4-4829-9C75-DEAAAB45660B}" srcOrd="6" destOrd="0" parTransId="{52DCC50F-0A55-48FA-8004-544C1C12926D}" sibTransId="{E2A7678B-007C-4F11-881F-CAE11A3E6755}"/>
    <dgm:cxn modelId="{F6F8537B-6807-4A67-A43F-B2AA7ED6FE12}" srcId="{92A1FF05-0D42-4D9A-8CBC-AD545D6A488D}" destId="{E2112BEA-0A63-4DDC-B67B-EC9DBFC32C2D}" srcOrd="3" destOrd="0" parTransId="{A31FBECA-20C3-4512-B0CC-10590763C303}" sibTransId="{2D2C424B-41C6-45F8-A120-C01E8F5243D8}"/>
    <dgm:cxn modelId="{B01DAD93-D0A3-445C-8D46-04CAF7C72594}" srcId="{92A1FF05-0D42-4D9A-8CBC-AD545D6A488D}" destId="{11D6A57F-09D2-4891-AC62-E9E6224792AC}" srcOrd="10" destOrd="0" parTransId="{CBB29238-78AE-4722-861A-57F7401E4C21}" sibTransId="{DE5E43A9-D448-4EA0-9282-35F1DA4D52BF}"/>
    <dgm:cxn modelId="{215A229B-43D0-4D52-B972-9675E61B481B}" type="presOf" srcId="{11D6A57F-09D2-4891-AC62-E9E6224792AC}" destId="{73B4BA1F-9AC4-49B3-A116-98BA7BD243CC}" srcOrd="0" destOrd="0" presId="urn:microsoft.com/office/officeart/2005/8/layout/vList5"/>
    <dgm:cxn modelId="{87D46BA0-01A1-4AFB-B5F3-55ED248B94DD}" srcId="{92A1FF05-0D42-4D9A-8CBC-AD545D6A488D}" destId="{C09E4996-71B9-4A7E-855D-1329529142FB}" srcOrd="2" destOrd="0" parTransId="{AF0AF033-8233-4A99-A149-412A0C31265A}" sibTransId="{7697C90E-6AA5-4CA0-9379-36AB34F0DCE1}"/>
    <dgm:cxn modelId="{F73B1AAB-494C-4079-AC8B-C1A8057F86E3}" type="presOf" srcId="{7858DFDA-7D05-4668-A9D7-8CB6F50AEF58}" destId="{B6662472-E98F-408D-8DC1-0CA50E9BB1BC}" srcOrd="0" destOrd="0" presId="urn:microsoft.com/office/officeart/2005/8/layout/vList5"/>
    <dgm:cxn modelId="{F1C5B1AB-A9B5-4358-8FF3-4B2E1767ACB3}" srcId="{92A1FF05-0D42-4D9A-8CBC-AD545D6A488D}" destId="{A53F6001-52E5-46A2-A001-53B5513A9442}" srcOrd="0" destOrd="0" parTransId="{42FB1568-C615-46CC-9590-48F2264D6283}" sibTransId="{9B106C18-026B-479F-86AB-D785AA73BDC6}"/>
    <dgm:cxn modelId="{6902E8B5-7293-4492-946B-85ACDFD602FE}" type="presOf" srcId="{C09E4996-71B9-4A7E-855D-1329529142FB}" destId="{C9F70301-38AE-488E-B310-FA7321027770}" srcOrd="0" destOrd="0" presId="urn:microsoft.com/office/officeart/2005/8/layout/vList5"/>
    <dgm:cxn modelId="{9AF5ABC7-A760-498C-A896-C67680DC5701}" srcId="{92A1FF05-0D42-4D9A-8CBC-AD545D6A488D}" destId="{FE6B14EB-B01E-4D9C-87C0-BAC4C63B3CB1}" srcOrd="4" destOrd="0" parTransId="{90920581-B4F2-4AF4-BF43-48BFC323366D}" sibTransId="{A9AA8257-5EF5-4576-B841-92BC61F17F90}"/>
    <dgm:cxn modelId="{F53FB3CE-A14B-454F-BB75-8EFBF6154D2E}" srcId="{92A1FF05-0D42-4D9A-8CBC-AD545D6A488D}" destId="{D82552B6-67F6-4EEF-9554-E2B0FCE22DB4}" srcOrd="1" destOrd="0" parTransId="{4AA2AE1A-D81C-484C-BF0E-4E27FD35F931}" sibTransId="{BBB66E1E-F911-4767-A5FD-65428E16B435}"/>
    <dgm:cxn modelId="{FA73EDE3-D6B2-406E-9FD3-613DA87FB68C}" type="presOf" srcId="{AE23B2CC-A2E4-4829-9C75-DEAAAB45660B}" destId="{C053AEAD-2D2D-49F0-857A-F094CB99685F}" srcOrd="0" destOrd="0" presId="urn:microsoft.com/office/officeart/2005/8/layout/vList5"/>
    <dgm:cxn modelId="{94E41CE5-5CE4-4660-9862-8644D74BE165}" type="presOf" srcId="{A53F6001-52E5-46A2-A001-53B5513A9442}" destId="{B7D8FFC0-BE1C-4FDA-A6C2-4D9CDD225510}" srcOrd="0" destOrd="0" presId="urn:microsoft.com/office/officeart/2005/8/layout/vList5"/>
    <dgm:cxn modelId="{4FCA60EF-DF75-474A-8AF2-2DE31DDA33DD}" type="presOf" srcId="{FE6B14EB-B01E-4D9C-87C0-BAC4C63B3CB1}" destId="{DE689319-861E-4866-AD91-7E30453830D6}" srcOrd="0" destOrd="0" presId="urn:microsoft.com/office/officeart/2005/8/layout/vList5"/>
    <dgm:cxn modelId="{15913EF1-705C-44C6-B4C2-AA553815AA0D}" srcId="{92A1FF05-0D42-4D9A-8CBC-AD545D6A488D}" destId="{7858DFDA-7D05-4668-A9D7-8CB6F50AEF58}" srcOrd="7" destOrd="0" parTransId="{19982287-0DD2-4575-8343-9395A7C456C7}" sibTransId="{D341BE5B-52C9-454B-BC01-85AC2D027927}"/>
    <dgm:cxn modelId="{864826F3-7D09-4031-929A-8D31E4AF1673}" type="presOf" srcId="{02237887-8926-4BF8-AC9F-BA9EA26450F9}" destId="{B4065913-56DE-4964-B862-EBE248C9A8E2}" srcOrd="0" destOrd="0" presId="urn:microsoft.com/office/officeart/2005/8/layout/vList5"/>
    <dgm:cxn modelId="{463B7AF7-924E-4E3B-9820-D1EBC789002A}" srcId="{92A1FF05-0D42-4D9A-8CBC-AD545D6A488D}" destId="{967255EF-6F90-4D56-B369-C7AAB4523AE3}" srcOrd="5" destOrd="0" parTransId="{6AF7F017-E49F-4CB5-AB8C-7E8CE7E25ECE}" sibTransId="{14C8202C-3C47-439D-80F2-6B21454F33A6}"/>
    <dgm:cxn modelId="{563444FA-963A-4C53-B85E-A66D19F8BBF1}" type="presOf" srcId="{967255EF-6F90-4D56-B369-C7AAB4523AE3}" destId="{7978D669-1F05-4D31-9B46-991B43E6DA11}" srcOrd="0" destOrd="0" presId="urn:microsoft.com/office/officeart/2005/8/layout/vList5"/>
    <dgm:cxn modelId="{270DB367-F38E-44E6-B72B-C6CEACACDD06}" type="presParOf" srcId="{2B808EB4-D083-449C-ACA0-FFAFA5D9E460}" destId="{E0535336-9BA9-4146-B9CA-16E289352704}" srcOrd="0" destOrd="0" presId="urn:microsoft.com/office/officeart/2005/8/layout/vList5"/>
    <dgm:cxn modelId="{82ED8A35-F409-43EE-AA27-FF40980958FD}" type="presParOf" srcId="{E0535336-9BA9-4146-B9CA-16E289352704}" destId="{B7D8FFC0-BE1C-4FDA-A6C2-4D9CDD225510}" srcOrd="0" destOrd="0" presId="urn:microsoft.com/office/officeart/2005/8/layout/vList5"/>
    <dgm:cxn modelId="{7E218E36-1225-42B0-8F32-401A7C1AF048}" type="presParOf" srcId="{2B808EB4-D083-449C-ACA0-FFAFA5D9E460}" destId="{1B595781-68DC-47F0-82A6-96CAB6DAD0E1}" srcOrd="1" destOrd="0" presId="urn:microsoft.com/office/officeart/2005/8/layout/vList5"/>
    <dgm:cxn modelId="{079037DA-DFC2-4B1A-AF47-1F68CC1627B0}" type="presParOf" srcId="{2B808EB4-D083-449C-ACA0-FFAFA5D9E460}" destId="{6C6B9293-C560-47F0-801A-9267F34CA4D0}" srcOrd="2" destOrd="0" presId="urn:microsoft.com/office/officeart/2005/8/layout/vList5"/>
    <dgm:cxn modelId="{66FB1406-7ED1-47EB-A10F-0265B6E39202}" type="presParOf" srcId="{6C6B9293-C560-47F0-801A-9267F34CA4D0}" destId="{E54F1A6C-FFCF-483D-BA1A-212723C3E1DE}" srcOrd="0" destOrd="0" presId="urn:microsoft.com/office/officeart/2005/8/layout/vList5"/>
    <dgm:cxn modelId="{A8F55AD0-EDD5-4FDE-981C-36113495CA07}" type="presParOf" srcId="{2B808EB4-D083-449C-ACA0-FFAFA5D9E460}" destId="{D8B298C6-6E40-44B9-B398-DFAC860E5134}" srcOrd="3" destOrd="0" presId="urn:microsoft.com/office/officeart/2005/8/layout/vList5"/>
    <dgm:cxn modelId="{762E84FC-77C5-41F9-9205-C15BE14FE2AE}" type="presParOf" srcId="{2B808EB4-D083-449C-ACA0-FFAFA5D9E460}" destId="{783DF5C6-6F09-4FB1-8ADE-331C6179484A}" srcOrd="4" destOrd="0" presId="urn:microsoft.com/office/officeart/2005/8/layout/vList5"/>
    <dgm:cxn modelId="{1221BBB0-6960-4F9A-9696-7071807EBC7F}" type="presParOf" srcId="{783DF5C6-6F09-4FB1-8ADE-331C6179484A}" destId="{C9F70301-38AE-488E-B310-FA7321027770}" srcOrd="0" destOrd="0" presId="urn:microsoft.com/office/officeart/2005/8/layout/vList5"/>
    <dgm:cxn modelId="{688C41D2-6F6C-40EB-8F3E-AB967743C3C8}" type="presParOf" srcId="{2B808EB4-D083-449C-ACA0-FFAFA5D9E460}" destId="{64546684-10CC-4AEF-9F1A-0A34E5A44C17}" srcOrd="5" destOrd="0" presId="urn:microsoft.com/office/officeart/2005/8/layout/vList5"/>
    <dgm:cxn modelId="{9D0B35E8-AAB4-4D3B-99ED-C540FB51B132}" type="presParOf" srcId="{2B808EB4-D083-449C-ACA0-FFAFA5D9E460}" destId="{9EF62C86-C16B-44FE-A3D7-5BCE3C0D1E07}" srcOrd="6" destOrd="0" presId="urn:microsoft.com/office/officeart/2005/8/layout/vList5"/>
    <dgm:cxn modelId="{8523FFAF-CB29-4E29-941C-130E18B68E24}" type="presParOf" srcId="{9EF62C86-C16B-44FE-A3D7-5BCE3C0D1E07}" destId="{E3CC9E8A-5409-4E1E-A0C3-FDF3B4B49515}" srcOrd="0" destOrd="0" presId="urn:microsoft.com/office/officeart/2005/8/layout/vList5"/>
    <dgm:cxn modelId="{D3C8C488-0AFD-4D16-8DFE-F95C82803FE2}" type="presParOf" srcId="{2B808EB4-D083-449C-ACA0-FFAFA5D9E460}" destId="{3B139F9E-0730-488D-AF25-FEDD69D0FA46}" srcOrd="7" destOrd="0" presId="urn:microsoft.com/office/officeart/2005/8/layout/vList5"/>
    <dgm:cxn modelId="{70C8A77E-723D-4414-9E96-F519AC467AD0}" type="presParOf" srcId="{2B808EB4-D083-449C-ACA0-FFAFA5D9E460}" destId="{21589812-3ED9-4BEE-81B8-4608765A89AC}" srcOrd="8" destOrd="0" presId="urn:microsoft.com/office/officeart/2005/8/layout/vList5"/>
    <dgm:cxn modelId="{9CBD617C-7B3F-4F90-B25B-324A1AE156A1}" type="presParOf" srcId="{21589812-3ED9-4BEE-81B8-4608765A89AC}" destId="{DE689319-861E-4866-AD91-7E30453830D6}" srcOrd="0" destOrd="0" presId="urn:microsoft.com/office/officeart/2005/8/layout/vList5"/>
    <dgm:cxn modelId="{141FFE9D-1EA3-411F-9E8E-6E61A587114C}" type="presParOf" srcId="{2B808EB4-D083-449C-ACA0-FFAFA5D9E460}" destId="{063B7CCE-B836-4BDD-8737-DD39C19C9465}" srcOrd="9" destOrd="0" presId="urn:microsoft.com/office/officeart/2005/8/layout/vList5"/>
    <dgm:cxn modelId="{16196218-057C-4CF1-8DA4-E4CC2D8B7B6C}" type="presParOf" srcId="{2B808EB4-D083-449C-ACA0-FFAFA5D9E460}" destId="{8B8BEF55-182A-4DFB-8B95-177427702664}" srcOrd="10" destOrd="0" presId="urn:microsoft.com/office/officeart/2005/8/layout/vList5"/>
    <dgm:cxn modelId="{9BB64F2C-7131-4FBE-8AE1-3366F0490B8D}" type="presParOf" srcId="{8B8BEF55-182A-4DFB-8B95-177427702664}" destId="{7978D669-1F05-4D31-9B46-991B43E6DA11}" srcOrd="0" destOrd="0" presId="urn:microsoft.com/office/officeart/2005/8/layout/vList5"/>
    <dgm:cxn modelId="{41D57D83-F110-4527-9C63-7CCCA4AB777E}" type="presParOf" srcId="{2B808EB4-D083-449C-ACA0-FFAFA5D9E460}" destId="{7617208F-908D-4A3B-B859-4DAE4522D423}" srcOrd="11" destOrd="0" presId="urn:microsoft.com/office/officeart/2005/8/layout/vList5"/>
    <dgm:cxn modelId="{E8B2C1FE-44B5-4E96-B39E-E130A431500F}" type="presParOf" srcId="{2B808EB4-D083-449C-ACA0-FFAFA5D9E460}" destId="{CBC33C71-4130-493D-B1EC-06452A8AAD34}" srcOrd="12" destOrd="0" presId="urn:microsoft.com/office/officeart/2005/8/layout/vList5"/>
    <dgm:cxn modelId="{32C861C8-4026-4DDD-8A96-9BDFFD1B7DDC}" type="presParOf" srcId="{CBC33C71-4130-493D-B1EC-06452A8AAD34}" destId="{C053AEAD-2D2D-49F0-857A-F094CB99685F}" srcOrd="0" destOrd="0" presId="urn:microsoft.com/office/officeart/2005/8/layout/vList5"/>
    <dgm:cxn modelId="{54A93B51-8E27-4F25-98E6-3B5E9E9FFF40}" type="presParOf" srcId="{2B808EB4-D083-449C-ACA0-FFAFA5D9E460}" destId="{0399CB5C-31B5-4A61-B21F-03E706EFC220}" srcOrd="13" destOrd="0" presId="urn:microsoft.com/office/officeart/2005/8/layout/vList5"/>
    <dgm:cxn modelId="{D58724C0-7808-4030-B0F6-F5FB136D8FE3}" type="presParOf" srcId="{2B808EB4-D083-449C-ACA0-FFAFA5D9E460}" destId="{2185D415-272E-45D2-863E-6B6B1DA6D0A9}" srcOrd="14" destOrd="0" presId="urn:microsoft.com/office/officeart/2005/8/layout/vList5"/>
    <dgm:cxn modelId="{03510A0B-D804-4B26-AC0E-4D3F266FC232}" type="presParOf" srcId="{2185D415-272E-45D2-863E-6B6B1DA6D0A9}" destId="{B6662472-E98F-408D-8DC1-0CA50E9BB1BC}" srcOrd="0" destOrd="0" presId="urn:microsoft.com/office/officeart/2005/8/layout/vList5"/>
    <dgm:cxn modelId="{A12DA0C5-9F0B-489B-8255-372C57CFEDF9}" type="presParOf" srcId="{2B808EB4-D083-449C-ACA0-FFAFA5D9E460}" destId="{8E98A531-CC6B-4563-9520-55523E688C8A}" srcOrd="15" destOrd="0" presId="urn:microsoft.com/office/officeart/2005/8/layout/vList5"/>
    <dgm:cxn modelId="{B6904E6D-F5BD-47BF-9482-6F1A78557A20}" type="presParOf" srcId="{2B808EB4-D083-449C-ACA0-FFAFA5D9E460}" destId="{B1F2105C-BB15-4EEB-8089-AA82112F674D}" srcOrd="16" destOrd="0" presId="urn:microsoft.com/office/officeart/2005/8/layout/vList5"/>
    <dgm:cxn modelId="{D25AAA86-9659-4646-80FB-8187D31BCA06}" type="presParOf" srcId="{B1F2105C-BB15-4EEB-8089-AA82112F674D}" destId="{B4065913-56DE-4964-B862-EBE248C9A8E2}" srcOrd="0" destOrd="0" presId="urn:microsoft.com/office/officeart/2005/8/layout/vList5"/>
    <dgm:cxn modelId="{7A34C3EC-DF52-4E8E-A4EA-A4DC6180C3BE}" type="presParOf" srcId="{2B808EB4-D083-449C-ACA0-FFAFA5D9E460}" destId="{ECA2F4D7-64F6-4663-A1BD-B731EFF8C297}" srcOrd="17" destOrd="0" presId="urn:microsoft.com/office/officeart/2005/8/layout/vList5"/>
    <dgm:cxn modelId="{05A0F27C-E833-4D46-A481-FF96CBC728F4}" type="presParOf" srcId="{2B808EB4-D083-449C-ACA0-FFAFA5D9E460}" destId="{460B2362-382F-420F-AEDF-BA7240E90645}" srcOrd="18" destOrd="0" presId="urn:microsoft.com/office/officeart/2005/8/layout/vList5"/>
    <dgm:cxn modelId="{D0687B84-C9CD-4EB3-967E-D76ED80586F1}" type="presParOf" srcId="{460B2362-382F-420F-AEDF-BA7240E90645}" destId="{EF4AC159-DEA4-45F0-B90A-FC18F03342D9}" srcOrd="0" destOrd="0" presId="urn:microsoft.com/office/officeart/2005/8/layout/vList5"/>
    <dgm:cxn modelId="{87925A81-499F-4A60-8026-FF60454184FB}" type="presParOf" srcId="{2B808EB4-D083-449C-ACA0-FFAFA5D9E460}" destId="{A074C957-C1CB-4E87-8CE4-C6CA6D33C60A}" srcOrd="19" destOrd="0" presId="urn:microsoft.com/office/officeart/2005/8/layout/vList5"/>
    <dgm:cxn modelId="{8728958C-BDEC-49F6-B9A2-AB6E7FCDC67E}" type="presParOf" srcId="{2B808EB4-D083-449C-ACA0-FFAFA5D9E460}" destId="{441685E8-C62F-4B58-BB1E-C2A88BDEC525}" srcOrd="20" destOrd="0" presId="urn:microsoft.com/office/officeart/2005/8/layout/vList5"/>
    <dgm:cxn modelId="{F1C4A4D6-059A-440B-90A2-116EBE681EC6}" type="presParOf" srcId="{441685E8-C62F-4B58-BB1E-C2A88BDEC525}" destId="{73B4BA1F-9AC4-49B3-A116-98BA7BD243C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F1BA1-6425-4BFC-A500-043FC8355645}">
      <dsp:nvSpPr>
        <dsp:cNvPr id="0" name=""/>
        <dsp:cNvSpPr/>
      </dsp:nvSpPr>
      <dsp:spPr>
        <a:xfrm>
          <a:off x="0" y="0"/>
          <a:ext cx="6832212" cy="0"/>
        </a:xfrm>
        <a:prstGeom prst="line">
          <a:avLst/>
        </a:prstGeom>
        <a:solidFill>
          <a:schemeClr val="accent6">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ECEEB04D-64D7-4961-8E99-A96EA7219D62}">
      <dsp:nvSpPr>
        <dsp:cNvPr id="0" name=""/>
        <dsp:cNvSpPr/>
      </dsp:nvSpPr>
      <dsp:spPr>
        <a:xfrm>
          <a:off x="0" y="0"/>
          <a:ext cx="6832212" cy="658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Introduction </a:t>
          </a:r>
        </a:p>
      </dsp:txBody>
      <dsp:txXfrm>
        <a:off x="0" y="0"/>
        <a:ext cx="6832212" cy="658097"/>
      </dsp:txXfrm>
    </dsp:sp>
    <dsp:sp modelId="{832E2B4D-299D-4557-BCA8-313DFFB0E673}">
      <dsp:nvSpPr>
        <dsp:cNvPr id="0" name=""/>
        <dsp:cNvSpPr/>
      </dsp:nvSpPr>
      <dsp:spPr>
        <a:xfrm>
          <a:off x="0" y="658097"/>
          <a:ext cx="6832212" cy="0"/>
        </a:xfrm>
        <a:prstGeom prst="line">
          <a:avLst/>
        </a:prstGeom>
        <a:solidFill>
          <a:schemeClr val="accent6">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5DE9A72-9B77-4743-99ED-31AC93D81247}">
      <dsp:nvSpPr>
        <dsp:cNvPr id="0" name=""/>
        <dsp:cNvSpPr/>
      </dsp:nvSpPr>
      <dsp:spPr>
        <a:xfrm>
          <a:off x="0" y="658097"/>
          <a:ext cx="6832212" cy="658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Entities &amp; their relevant attributes</a:t>
          </a:r>
        </a:p>
      </dsp:txBody>
      <dsp:txXfrm>
        <a:off x="0" y="658097"/>
        <a:ext cx="6832212" cy="658097"/>
      </dsp:txXfrm>
    </dsp:sp>
    <dsp:sp modelId="{55C5C44E-DD59-4FE2-BA2F-59A95203E89D}">
      <dsp:nvSpPr>
        <dsp:cNvPr id="0" name=""/>
        <dsp:cNvSpPr/>
      </dsp:nvSpPr>
      <dsp:spPr>
        <a:xfrm>
          <a:off x="0" y="1316194"/>
          <a:ext cx="6832212" cy="0"/>
        </a:xfrm>
        <a:prstGeom prst="line">
          <a:avLst/>
        </a:prstGeom>
        <a:solidFill>
          <a:schemeClr val="accent6">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E61F56C7-B8AF-40F5-B6F6-58BE1DB5A5DC}">
      <dsp:nvSpPr>
        <dsp:cNvPr id="0" name=""/>
        <dsp:cNvSpPr/>
      </dsp:nvSpPr>
      <dsp:spPr>
        <a:xfrm>
          <a:off x="0" y="1316194"/>
          <a:ext cx="6832212" cy="658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Entity list</a:t>
          </a:r>
        </a:p>
      </dsp:txBody>
      <dsp:txXfrm>
        <a:off x="0" y="1316194"/>
        <a:ext cx="6832212" cy="658097"/>
      </dsp:txXfrm>
    </dsp:sp>
    <dsp:sp modelId="{AE91798B-4A73-47E8-9C87-F56628E8DEED}">
      <dsp:nvSpPr>
        <dsp:cNvPr id="0" name=""/>
        <dsp:cNvSpPr/>
      </dsp:nvSpPr>
      <dsp:spPr>
        <a:xfrm>
          <a:off x="0" y="1974292"/>
          <a:ext cx="6832212" cy="0"/>
        </a:xfrm>
        <a:prstGeom prst="line">
          <a:avLst/>
        </a:prstGeom>
        <a:solidFill>
          <a:schemeClr val="accent6">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729E93B6-5943-4F41-8C16-4F626C22859A}">
      <dsp:nvSpPr>
        <dsp:cNvPr id="0" name=""/>
        <dsp:cNvSpPr/>
      </dsp:nvSpPr>
      <dsp:spPr>
        <a:xfrm>
          <a:off x="0" y="1974292"/>
          <a:ext cx="6832212" cy="658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Primary Keys &amp; Foreign Keys</a:t>
          </a:r>
        </a:p>
      </dsp:txBody>
      <dsp:txXfrm>
        <a:off x="0" y="1974292"/>
        <a:ext cx="6832212" cy="658097"/>
      </dsp:txXfrm>
    </dsp:sp>
    <dsp:sp modelId="{764A937D-6335-4C99-82EC-C1A43FA7F98F}">
      <dsp:nvSpPr>
        <dsp:cNvPr id="0" name=""/>
        <dsp:cNvSpPr/>
      </dsp:nvSpPr>
      <dsp:spPr>
        <a:xfrm>
          <a:off x="0" y="2632389"/>
          <a:ext cx="6832212" cy="0"/>
        </a:xfrm>
        <a:prstGeom prst="line">
          <a:avLst/>
        </a:prstGeom>
        <a:solidFill>
          <a:schemeClr val="accent6">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9F8CE09E-2F41-4CE8-B135-79F9220611EA}">
      <dsp:nvSpPr>
        <dsp:cNvPr id="0" name=""/>
        <dsp:cNvSpPr/>
      </dsp:nvSpPr>
      <dsp:spPr>
        <a:xfrm>
          <a:off x="0" y="2632389"/>
          <a:ext cx="6832212" cy="658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Triggers And Stored Procedure  implementations:</a:t>
          </a:r>
        </a:p>
      </dsp:txBody>
      <dsp:txXfrm>
        <a:off x="0" y="2632389"/>
        <a:ext cx="6832212" cy="658097"/>
      </dsp:txXfrm>
    </dsp:sp>
    <dsp:sp modelId="{D19EDCF4-1E9D-436E-A856-EA7182C088C4}">
      <dsp:nvSpPr>
        <dsp:cNvPr id="0" name=""/>
        <dsp:cNvSpPr/>
      </dsp:nvSpPr>
      <dsp:spPr>
        <a:xfrm>
          <a:off x="0" y="3290486"/>
          <a:ext cx="6832212" cy="0"/>
        </a:xfrm>
        <a:prstGeom prst="line">
          <a:avLst/>
        </a:prstGeom>
        <a:solidFill>
          <a:schemeClr val="accent6">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FEB4C9CD-E7BF-46DA-A428-B7C5F79CAA21}">
      <dsp:nvSpPr>
        <dsp:cNvPr id="0" name=""/>
        <dsp:cNvSpPr/>
      </dsp:nvSpPr>
      <dsp:spPr>
        <a:xfrm>
          <a:off x="0" y="3290486"/>
          <a:ext cx="6832212" cy="658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Cardinality</a:t>
          </a:r>
        </a:p>
      </dsp:txBody>
      <dsp:txXfrm>
        <a:off x="0" y="3290486"/>
        <a:ext cx="6832212" cy="658097"/>
      </dsp:txXfrm>
    </dsp:sp>
    <dsp:sp modelId="{70DB6CFA-524F-4E09-9078-FF5E0611EB14}">
      <dsp:nvSpPr>
        <dsp:cNvPr id="0" name=""/>
        <dsp:cNvSpPr/>
      </dsp:nvSpPr>
      <dsp:spPr>
        <a:xfrm>
          <a:off x="0" y="3948584"/>
          <a:ext cx="6832212" cy="0"/>
        </a:xfrm>
        <a:prstGeom prst="line">
          <a:avLst/>
        </a:prstGeom>
        <a:solidFill>
          <a:schemeClr val="accent6">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6097F75C-26E7-45C0-AB44-827D1D7067D3}">
      <dsp:nvSpPr>
        <dsp:cNvPr id="0" name=""/>
        <dsp:cNvSpPr/>
      </dsp:nvSpPr>
      <dsp:spPr>
        <a:xfrm>
          <a:off x="0" y="3948584"/>
          <a:ext cx="6832212" cy="658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Screen Shots</a:t>
          </a:r>
        </a:p>
      </dsp:txBody>
      <dsp:txXfrm>
        <a:off x="0" y="3948584"/>
        <a:ext cx="6832212" cy="658097"/>
      </dsp:txXfrm>
    </dsp:sp>
    <dsp:sp modelId="{8B6F006B-375A-4E44-9A41-4BD8989D7BB2}">
      <dsp:nvSpPr>
        <dsp:cNvPr id="0" name=""/>
        <dsp:cNvSpPr/>
      </dsp:nvSpPr>
      <dsp:spPr>
        <a:xfrm>
          <a:off x="0" y="4606681"/>
          <a:ext cx="6832212" cy="0"/>
        </a:xfrm>
        <a:prstGeom prst="line">
          <a:avLst/>
        </a:prstGeom>
        <a:solidFill>
          <a:schemeClr val="accent6">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F0EBA5A3-95F9-43A5-85C3-E9A0EC0BF026}">
      <dsp:nvSpPr>
        <dsp:cNvPr id="0" name=""/>
        <dsp:cNvSpPr/>
      </dsp:nvSpPr>
      <dsp:spPr>
        <a:xfrm>
          <a:off x="0" y="4606681"/>
          <a:ext cx="6832212" cy="658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Final EER Diagram</a:t>
          </a:r>
        </a:p>
      </dsp:txBody>
      <dsp:txXfrm>
        <a:off x="0" y="4606681"/>
        <a:ext cx="6832212" cy="6580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8FFC0-BE1C-4FDA-A6C2-4D9CDD225510}">
      <dsp:nvSpPr>
        <dsp:cNvPr id="0" name=""/>
        <dsp:cNvSpPr/>
      </dsp:nvSpPr>
      <dsp:spPr>
        <a:xfrm>
          <a:off x="2186307" y="1285"/>
          <a:ext cx="2459596" cy="457583"/>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Aircrafts</a:t>
          </a:r>
        </a:p>
      </dsp:txBody>
      <dsp:txXfrm>
        <a:off x="2208644" y="23622"/>
        <a:ext cx="2414922" cy="412909"/>
      </dsp:txXfrm>
    </dsp:sp>
    <dsp:sp modelId="{E54F1A6C-FFCF-483D-BA1A-212723C3E1DE}">
      <dsp:nvSpPr>
        <dsp:cNvPr id="0" name=""/>
        <dsp:cNvSpPr/>
      </dsp:nvSpPr>
      <dsp:spPr>
        <a:xfrm>
          <a:off x="2186307" y="481747"/>
          <a:ext cx="2459596" cy="457583"/>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Route</a:t>
          </a:r>
        </a:p>
      </dsp:txBody>
      <dsp:txXfrm>
        <a:off x="2208644" y="504084"/>
        <a:ext cx="2414922" cy="412909"/>
      </dsp:txXfrm>
    </dsp:sp>
    <dsp:sp modelId="{C9F70301-38AE-488E-B310-FA7321027770}">
      <dsp:nvSpPr>
        <dsp:cNvPr id="0" name=""/>
        <dsp:cNvSpPr/>
      </dsp:nvSpPr>
      <dsp:spPr>
        <a:xfrm>
          <a:off x="2186307" y="962210"/>
          <a:ext cx="2459596" cy="457583"/>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Airfare</a:t>
          </a:r>
        </a:p>
      </dsp:txBody>
      <dsp:txXfrm>
        <a:off x="2208644" y="984547"/>
        <a:ext cx="2414922" cy="412909"/>
      </dsp:txXfrm>
    </dsp:sp>
    <dsp:sp modelId="{E3CC9E8A-5409-4E1E-A0C3-FDF3B4B49515}">
      <dsp:nvSpPr>
        <dsp:cNvPr id="0" name=""/>
        <dsp:cNvSpPr/>
      </dsp:nvSpPr>
      <dsp:spPr>
        <a:xfrm>
          <a:off x="2186307" y="1442672"/>
          <a:ext cx="2459596" cy="457583"/>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Flight_Schedule</a:t>
          </a:r>
        </a:p>
      </dsp:txBody>
      <dsp:txXfrm>
        <a:off x="2208644" y="1465009"/>
        <a:ext cx="2414922" cy="412909"/>
      </dsp:txXfrm>
    </dsp:sp>
    <dsp:sp modelId="{DE689319-861E-4866-AD91-7E30453830D6}">
      <dsp:nvSpPr>
        <dsp:cNvPr id="0" name=""/>
        <dsp:cNvSpPr/>
      </dsp:nvSpPr>
      <dsp:spPr>
        <a:xfrm>
          <a:off x="2186307" y="1923135"/>
          <a:ext cx="2459596" cy="457583"/>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Passengers</a:t>
          </a:r>
        </a:p>
      </dsp:txBody>
      <dsp:txXfrm>
        <a:off x="2208644" y="1945472"/>
        <a:ext cx="2414922" cy="412909"/>
      </dsp:txXfrm>
    </dsp:sp>
    <dsp:sp modelId="{7978D669-1F05-4D31-9B46-991B43E6DA11}">
      <dsp:nvSpPr>
        <dsp:cNvPr id="0" name=""/>
        <dsp:cNvSpPr/>
      </dsp:nvSpPr>
      <dsp:spPr>
        <a:xfrm>
          <a:off x="2186307" y="2403597"/>
          <a:ext cx="2459596" cy="457583"/>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Contact_Details</a:t>
          </a:r>
        </a:p>
      </dsp:txBody>
      <dsp:txXfrm>
        <a:off x="2208644" y="2425934"/>
        <a:ext cx="2414922" cy="412909"/>
      </dsp:txXfrm>
    </dsp:sp>
    <dsp:sp modelId="{C053AEAD-2D2D-49F0-857A-F094CB99685F}">
      <dsp:nvSpPr>
        <dsp:cNvPr id="0" name=""/>
        <dsp:cNvSpPr/>
      </dsp:nvSpPr>
      <dsp:spPr>
        <a:xfrm>
          <a:off x="2186307" y="2884060"/>
          <a:ext cx="2459596" cy="457583"/>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AirlineCharges</a:t>
          </a:r>
        </a:p>
      </dsp:txBody>
      <dsp:txXfrm>
        <a:off x="2208644" y="2906397"/>
        <a:ext cx="2414922" cy="412909"/>
      </dsp:txXfrm>
    </dsp:sp>
    <dsp:sp modelId="{B6662472-E98F-408D-8DC1-0CA50E9BB1BC}">
      <dsp:nvSpPr>
        <dsp:cNvPr id="0" name=""/>
        <dsp:cNvSpPr/>
      </dsp:nvSpPr>
      <dsp:spPr>
        <a:xfrm>
          <a:off x="2186307" y="3364522"/>
          <a:ext cx="2459596" cy="457583"/>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AirlplanesDiscounts</a:t>
          </a:r>
        </a:p>
      </dsp:txBody>
      <dsp:txXfrm>
        <a:off x="2208644" y="3386859"/>
        <a:ext cx="2414922" cy="412909"/>
      </dsp:txXfrm>
    </dsp:sp>
    <dsp:sp modelId="{B4065913-56DE-4964-B862-EBE248C9A8E2}">
      <dsp:nvSpPr>
        <dsp:cNvPr id="0" name=""/>
        <dsp:cNvSpPr/>
      </dsp:nvSpPr>
      <dsp:spPr>
        <a:xfrm>
          <a:off x="2186307" y="3844985"/>
          <a:ext cx="2459596" cy="457583"/>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Employee</a:t>
          </a:r>
        </a:p>
      </dsp:txBody>
      <dsp:txXfrm>
        <a:off x="2208644" y="3867322"/>
        <a:ext cx="2414922" cy="412909"/>
      </dsp:txXfrm>
    </dsp:sp>
    <dsp:sp modelId="{EF4AC159-DEA4-45F0-B90A-FC18F03342D9}">
      <dsp:nvSpPr>
        <dsp:cNvPr id="0" name=""/>
        <dsp:cNvSpPr/>
      </dsp:nvSpPr>
      <dsp:spPr>
        <a:xfrm>
          <a:off x="2186307" y="4325447"/>
          <a:ext cx="2459596" cy="457583"/>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Transaction</a:t>
          </a:r>
        </a:p>
      </dsp:txBody>
      <dsp:txXfrm>
        <a:off x="2208644" y="4347784"/>
        <a:ext cx="2414922" cy="412909"/>
      </dsp:txXfrm>
    </dsp:sp>
    <dsp:sp modelId="{73B4BA1F-9AC4-49B3-A116-98BA7BD243CC}">
      <dsp:nvSpPr>
        <dsp:cNvPr id="0" name=""/>
        <dsp:cNvSpPr/>
      </dsp:nvSpPr>
      <dsp:spPr>
        <a:xfrm>
          <a:off x="2186307" y="4805910"/>
          <a:ext cx="2459596" cy="457583"/>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TransactionProfile</a:t>
          </a:r>
        </a:p>
      </dsp:txBody>
      <dsp:txXfrm>
        <a:off x="2208644" y="4828247"/>
        <a:ext cx="2414922" cy="41290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13/12/2017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9" name="Rectangle 27">
            <a:extLst>
              <a:ext uri="{FF2B5EF4-FFF2-40B4-BE49-F238E27FC236}">
                <a16:creationId xmlns:a16="http://schemas.microsoft.com/office/drawing/2014/main" id="{95FFA5E0-4C70-431D-A19D-18415F6C40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large airplane flying high up in the air&#10;&#10;Description generated with very high confidence">
            <a:extLst>
              <a:ext uri="{FF2B5EF4-FFF2-40B4-BE49-F238E27FC236}">
                <a16:creationId xmlns:a16="http://schemas.microsoft.com/office/drawing/2014/main" id="{718BD824-0E8B-4AB8-A6A8-0E95AC9BACBC}"/>
              </a:ext>
            </a:extLst>
          </p:cNvPr>
          <p:cNvPicPr>
            <a:picLocks noChangeAspect="1"/>
          </p:cNvPicPr>
          <p:nvPr/>
        </p:nvPicPr>
        <p:blipFill rotWithShape="1">
          <a:blip r:embed="rId2"/>
          <a:srcRect t="23391" r="9091"/>
          <a:stretch/>
        </p:blipFill>
        <p:spPr>
          <a:xfrm>
            <a:off x="20" y="10"/>
            <a:ext cx="12191980" cy="6857990"/>
          </a:xfrm>
          <a:prstGeom prst="rect">
            <a:avLst/>
          </a:prstGeom>
        </p:spPr>
      </p:pic>
      <p:sp>
        <p:nvSpPr>
          <p:cNvPr id="40" name="Freeform 5">
            <a:extLst>
              <a:ext uri="{FF2B5EF4-FFF2-40B4-BE49-F238E27FC236}">
                <a16:creationId xmlns:a16="http://schemas.microsoft.com/office/drawing/2014/main" id="{4536C52F-C11B-4718-8B63-3E4A434655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3632297"/>
            <a:ext cx="10602096" cy="2170389"/>
          </a:xfrm>
          <a:custGeom>
            <a:avLst/>
            <a:gdLst>
              <a:gd name="T0" fmla="*/ 2253 w 2259"/>
              <a:gd name="T1" fmla="*/ 195 h 413"/>
              <a:gd name="T2" fmla="*/ 2064 w 2259"/>
              <a:gd name="T3" fmla="*/ 7 h 413"/>
              <a:gd name="T4" fmla="*/ 2062 w 2259"/>
              <a:gd name="T5" fmla="*/ 5 h 413"/>
              <a:gd name="T6" fmla="*/ 2048 w 2259"/>
              <a:gd name="T7" fmla="*/ 0 h 413"/>
              <a:gd name="T8" fmla="*/ 891 w 2259"/>
              <a:gd name="T9" fmla="*/ 0 h 413"/>
              <a:gd name="T10" fmla="*/ 851 w 2259"/>
              <a:gd name="T11" fmla="*/ 0 h 413"/>
              <a:gd name="T12" fmla="*/ 541 w 2259"/>
              <a:gd name="T13" fmla="*/ 0 h 413"/>
              <a:gd name="T14" fmla="*/ 54 w 2259"/>
              <a:gd name="T15" fmla="*/ 0 h 413"/>
              <a:gd name="T16" fmla="*/ 0 w 2259"/>
              <a:gd name="T17" fmla="*/ 0 h 413"/>
              <a:gd name="T18" fmla="*/ 0 w 2259"/>
              <a:gd name="T19" fmla="*/ 413 h 413"/>
              <a:gd name="T20" fmla="*/ 54 w 2259"/>
              <a:gd name="T21" fmla="*/ 413 h 413"/>
              <a:gd name="T22" fmla="*/ 541 w 2259"/>
              <a:gd name="T23" fmla="*/ 413 h 413"/>
              <a:gd name="T24" fmla="*/ 851 w 2259"/>
              <a:gd name="T25" fmla="*/ 413 h 413"/>
              <a:gd name="T26" fmla="*/ 891 w 2259"/>
              <a:gd name="T27" fmla="*/ 413 h 413"/>
              <a:gd name="T28" fmla="*/ 2048 w 2259"/>
              <a:gd name="T29" fmla="*/ 413 h 413"/>
              <a:gd name="T30" fmla="*/ 2062 w 2259"/>
              <a:gd name="T31" fmla="*/ 408 h 413"/>
              <a:gd name="T32" fmla="*/ 2064 w 2259"/>
              <a:gd name="T33" fmla="*/ 406 h 413"/>
              <a:gd name="T34" fmla="*/ 2253 w 2259"/>
              <a:gd name="T35" fmla="*/ 217 h 413"/>
              <a:gd name="T36" fmla="*/ 2253 w 2259"/>
              <a:gd name="T37" fmla="*/ 1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9" h="413">
                <a:moveTo>
                  <a:pt x="2253" y="195"/>
                </a:moveTo>
                <a:cubicBezTo>
                  <a:pt x="2064" y="7"/>
                  <a:pt x="2064" y="7"/>
                  <a:pt x="2064" y="7"/>
                </a:cubicBezTo>
                <a:cubicBezTo>
                  <a:pt x="2064" y="6"/>
                  <a:pt x="2063" y="5"/>
                  <a:pt x="2062" y="5"/>
                </a:cubicBezTo>
                <a:cubicBezTo>
                  <a:pt x="2058" y="2"/>
                  <a:pt x="2053" y="0"/>
                  <a:pt x="2048" y="0"/>
                </a:cubicBezTo>
                <a:cubicBezTo>
                  <a:pt x="891" y="0"/>
                  <a:pt x="891" y="0"/>
                  <a:pt x="891" y="0"/>
                </a:cubicBezTo>
                <a:cubicBezTo>
                  <a:pt x="851" y="0"/>
                  <a:pt x="851" y="0"/>
                  <a:pt x="851" y="0"/>
                </a:cubicBezTo>
                <a:cubicBezTo>
                  <a:pt x="541" y="0"/>
                  <a:pt x="541" y="0"/>
                  <a:pt x="541" y="0"/>
                </a:cubicBezTo>
                <a:cubicBezTo>
                  <a:pt x="54" y="0"/>
                  <a:pt x="54" y="0"/>
                  <a:pt x="54" y="0"/>
                </a:cubicBezTo>
                <a:cubicBezTo>
                  <a:pt x="0" y="0"/>
                  <a:pt x="0" y="0"/>
                  <a:pt x="0" y="0"/>
                </a:cubicBezTo>
                <a:cubicBezTo>
                  <a:pt x="0" y="413"/>
                  <a:pt x="0" y="413"/>
                  <a:pt x="0" y="413"/>
                </a:cubicBezTo>
                <a:cubicBezTo>
                  <a:pt x="54" y="413"/>
                  <a:pt x="54" y="413"/>
                  <a:pt x="54" y="413"/>
                </a:cubicBezTo>
                <a:cubicBezTo>
                  <a:pt x="541" y="413"/>
                  <a:pt x="541" y="413"/>
                  <a:pt x="541" y="413"/>
                </a:cubicBezTo>
                <a:cubicBezTo>
                  <a:pt x="851" y="413"/>
                  <a:pt x="851" y="413"/>
                  <a:pt x="851" y="413"/>
                </a:cubicBezTo>
                <a:cubicBezTo>
                  <a:pt x="891" y="413"/>
                  <a:pt x="891" y="413"/>
                  <a:pt x="891" y="413"/>
                </a:cubicBezTo>
                <a:cubicBezTo>
                  <a:pt x="2048" y="413"/>
                  <a:pt x="2048" y="413"/>
                  <a:pt x="2048" y="413"/>
                </a:cubicBezTo>
                <a:cubicBezTo>
                  <a:pt x="2053" y="413"/>
                  <a:pt x="2058" y="411"/>
                  <a:pt x="2062" y="408"/>
                </a:cubicBezTo>
                <a:cubicBezTo>
                  <a:pt x="2063" y="407"/>
                  <a:pt x="2064" y="406"/>
                  <a:pt x="2064" y="406"/>
                </a:cubicBezTo>
                <a:cubicBezTo>
                  <a:pt x="2253" y="217"/>
                  <a:pt x="2253" y="217"/>
                  <a:pt x="2253" y="217"/>
                </a:cubicBezTo>
                <a:cubicBezTo>
                  <a:pt x="2259" y="211"/>
                  <a:pt x="2259" y="201"/>
                  <a:pt x="2253" y="195"/>
                </a:cubicBezTo>
                <a:close/>
              </a:path>
            </a:pathLst>
          </a:custGeom>
          <a:solidFill>
            <a:schemeClr val="accent1">
              <a:alpha val="9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9EC682D-C20C-410B-902A-95A94E2137EA}"/>
              </a:ext>
            </a:extLst>
          </p:cNvPr>
          <p:cNvSpPr>
            <a:spLocks noGrp="1"/>
          </p:cNvSpPr>
          <p:nvPr>
            <p:ph type="ctrTitle"/>
          </p:nvPr>
        </p:nvSpPr>
        <p:spPr>
          <a:xfrm>
            <a:off x="1083733" y="3962400"/>
            <a:ext cx="8458200" cy="958911"/>
          </a:xfrm>
        </p:spPr>
        <p:txBody>
          <a:bodyPr>
            <a:normAutofit/>
          </a:bodyPr>
          <a:lstStyle/>
          <a:p>
            <a:r>
              <a:rPr lang="en-US" sz="4100" b="1" u="sng">
                <a:solidFill>
                  <a:srgbClr val="FEFFFF"/>
                </a:solidFill>
              </a:rPr>
              <a:t>AIRLINE RESERVATION DATABASE</a:t>
            </a:r>
          </a:p>
        </p:txBody>
      </p:sp>
      <p:sp>
        <p:nvSpPr>
          <p:cNvPr id="3" name="Subtitle 2">
            <a:extLst>
              <a:ext uri="{FF2B5EF4-FFF2-40B4-BE49-F238E27FC236}">
                <a16:creationId xmlns:a16="http://schemas.microsoft.com/office/drawing/2014/main" id="{9B613E1D-83B6-4CD6-96A7-ECAF662207F6}"/>
              </a:ext>
            </a:extLst>
          </p:cNvPr>
          <p:cNvSpPr>
            <a:spLocks noGrp="1"/>
          </p:cNvSpPr>
          <p:nvPr>
            <p:ph type="subTitle" idx="1"/>
          </p:nvPr>
        </p:nvSpPr>
        <p:spPr>
          <a:xfrm>
            <a:off x="1083733" y="4944531"/>
            <a:ext cx="8458200" cy="524935"/>
          </a:xfrm>
        </p:spPr>
        <p:txBody>
          <a:bodyPr>
            <a:normAutofit/>
          </a:bodyPr>
          <a:lstStyle/>
          <a:p>
            <a:pPr>
              <a:lnSpc>
                <a:spcPct val="90000"/>
              </a:lnSpc>
            </a:pPr>
            <a:r>
              <a:rPr lang="en-US" sz="1100">
                <a:solidFill>
                  <a:srgbClr val="FEFFFF"/>
                </a:solidFill>
              </a:rPr>
              <a:t>Submitted By : Shantanu Deosthale</a:t>
            </a:r>
          </a:p>
          <a:p>
            <a:pPr>
              <a:lnSpc>
                <a:spcPct val="90000"/>
              </a:lnSpc>
            </a:pPr>
            <a:r>
              <a:rPr lang="en-US" sz="1100">
                <a:solidFill>
                  <a:srgbClr val="FEFFFF"/>
                </a:solidFill>
              </a:rPr>
              <a:t> INFO 6210 - 001851612</a:t>
            </a:r>
          </a:p>
        </p:txBody>
      </p:sp>
    </p:spTree>
    <p:extLst>
      <p:ext uri="{BB962C8B-B14F-4D97-AF65-F5344CB8AC3E}">
        <p14:creationId xmlns:p14="http://schemas.microsoft.com/office/powerpoint/2010/main" val="190503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generated with very high confidence">
            <a:extLst>
              <a:ext uri="{FF2B5EF4-FFF2-40B4-BE49-F238E27FC236}">
                <a16:creationId xmlns:a16="http://schemas.microsoft.com/office/drawing/2014/main" id="{2B9AEDC2-DED6-4424-8C95-E75B344FE779}"/>
              </a:ext>
            </a:extLst>
          </p:cNvPr>
          <p:cNvPicPr>
            <a:picLocks noChangeAspect="1"/>
          </p:cNvPicPr>
          <p:nvPr/>
        </p:nvPicPr>
        <p:blipFill>
          <a:blip r:embed="rId2"/>
          <a:stretch>
            <a:fillRect/>
          </a:stretch>
        </p:blipFill>
        <p:spPr>
          <a:xfrm>
            <a:off x="1699516" y="1215965"/>
            <a:ext cx="9862566" cy="3965635"/>
          </a:xfrm>
          <a:prstGeom prst="rect">
            <a:avLst/>
          </a:prstGeom>
        </p:spPr>
      </p:pic>
      <p:sp>
        <p:nvSpPr>
          <p:cNvPr id="7" name="Title 1">
            <a:extLst>
              <a:ext uri="{FF2B5EF4-FFF2-40B4-BE49-F238E27FC236}">
                <a16:creationId xmlns:a16="http://schemas.microsoft.com/office/drawing/2014/main" id="{916E2576-13F0-4792-856C-3932BD278E4F}"/>
              </a:ext>
            </a:extLst>
          </p:cNvPr>
          <p:cNvSpPr>
            <a:spLocks noGrp="1"/>
          </p:cNvSpPr>
          <p:nvPr>
            <p:ph type="title"/>
          </p:nvPr>
        </p:nvSpPr>
        <p:spPr>
          <a:xfrm>
            <a:off x="1640156" y="239797"/>
            <a:ext cx="8911687" cy="833629"/>
          </a:xfrm>
        </p:spPr>
        <p:txBody>
          <a:bodyPr/>
          <a:lstStyle/>
          <a:p>
            <a:r>
              <a:rPr lang="en-US" dirty="0"/>
              <a:t>Screen Shots</a:t>
            </a:r>
          </a:p>
        </p:txBody>
      </p:sp>
    </p:spTree>
    <p:extLst>
      <p:ext uri="{BB962C8B-B14F-4D97-AF65-F5344CB8AC3E}">
        <p14:creationId xmlns:p14="http://schemas.microsoft.com/office/powerpoint/2010/main" val="2121409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A44C-8549-42D1-9798-C1F2B1BD4117}"/>
              </a:ext>
            </a:extLst>
          </p:cNvPr>
          <p:cNvSpPr>
            <a:spLocks noGrp="1"/>
          </p:cNvSpPr>
          <p:nvPr>
            <p:ph type="title"/>
          </p:nvPr>
        </p:nvSpPr>
        <p:spPr>
          <a:xfrm>
            <a:off x="1640156" y="239797"/>
            <a:ext cx="8911687" cy="833629"/>
          </a:xfrm>
        </p:spPr>
        <p:txBody>
          <a:bodyPr/>
          <a:lstStyle/>
          <a:p>
            <a:r>
              <a:rPr lang="en-US" dirty="0"/>
              <a:t>Screen Shots</a:t>
            </a:r>
          </a:p>
        </p:txBody>
      </p:sp>
      <p:pic>
        <p:nvPicPr>
          <p:cNvPr id="13" name="Picture 12" descr="A screenshot of a video game&#10;&#10;Description generated with high confidence">
            <a:extLst>
              <a:ext uri="{FF2B5EF4-FFF2-40B4-BE49-F238E27FC236}">
                <a16:creationId xmlns:a16="http://schemas.microsoft.com/office/drawing/2014/main" id="{D7149CE7-C205-42A3-9B4D-31074DA4B2A5}"/>
              </a:ext>
            </a:extLst>
          </p:cNvPr>
          <p:cNvPicPr>
            <a:picLocks noChangeAspect="1"/>
          </p:cNvPicPr>
          <p:nvPr/>
        </p:nvPicPr>
        <p:blipFill>
          <a:blip r:embed="rId2"/>
          <a:stretch>
            <a:fillRect/>
          </a:stretch>
        </p:blipFill>
        <p:spPr>
          <a:xfrm>
            <a:off x="1640156" y="1179443"/>
            <a:ext cx="9586106" cy="3890460"/>
          </a:xfrm>
          <a:prstGeom prst="rect">
            <a:avLst/>
          </a:prstGeom>
        </p:spPr>
      </p:pic>
    </p:spTree>
    <p:extLst>
      <p:ext uri="{BB962C8B-B14F-4D97-AF65-F5344CB8AC3E}">
        <p14:creationId xmlns:p14="http://schemas.microsoft.com/office/powerpoint/2010/main" val="178170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social media post&#10;&#10;Description generated with very high confidence">
            <a:extLst>
              <a:ext uri="{FF2B5EF4-FFF2-40B4-BE49-F238E27FC236}">
                <a16:creationId xmlns:a16="http://schemas.microsoft.com/office/drawing/2014/main" id="{340A39D2-1258-4D56-BA3F-6FC17E8C56D9}"/>
              </a:ext>
            </a:extLst>
          </p:cNvPr>
          <p:cNvPicPr>
            <a:picLocks noChangeAspect="1"/>
          </p:cNvPicPr>
          <p:nvPr/>
        </p:nvPicPr>
        <p:blipFill>
          <a:blip r:embed="rId2"/>
          <a:stretch>
            <a:fillRect/>
          </a:stretch>
        </p:blipFill>
        <p:spPr>
          <a:xfrm>
            <a:off x="1640157" y="1192695"/>
            <a:ext cx="10101270" cy="4055166"/>
          </a:xfrm>
          <a:prstGeom prst="rect">
            <a:avLst/>
          </a:prstGeom>
        </p:spPr>
      </p:pic>
      <p:sp>
        <p:nvSpPr>
          <p:cNvPr id="10" name="Title 1">
            <a:extLst>
              <a:ext uri="{FF2B5EF4-FFF2-40B4-BE49-F238E27FC236}">
                <a16:creationId xmlns:a16="http://schemas.microsoft.com/office/drawing/2014/main" id="{D5D89983-B6A2-4C2B-A0EB-15A6720F1165}"/>
              </a:ext>
            </a:extLst>
          </p:cNvPr>
          <p:cNvSpPr>
            <a:spLocks noGrp="1"/>
          </p:cNvSpPr>
          <p:nvPr>
            <p:ph type="title"/>
          </p:nvPr>
        </p:nvSpPr>
        <p:spPr>
          <a:xfrm>
            <a:off x="1640156" y="239797"/>
            <a:ext cx="8911687" cy="833629"/>
          </a:xfrm>
        </p:spPr>
        <p:txBody>
          <a:bodyPr/>
          <a:lstStyle/>
          <a:p>
            <a:r>
              <a:rPr lang="en-US" dirty="0"/>
              <a:t>Screen Shots</a:t>
            </a:r>
          </a:p>
        </p:txBody>
      </p:sp>
    </p:spTree>
    <p:extLst>
      <p:ext uri="{BB962C8B-B14F-4D97-AF65-F5344CB8AC3E}">
        <p14:creationId xmlns:p14="http://schemas.microsoft.com/office/powerpoint/2010/main" val="3915438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BC11-71E7-4B47-942E-87DD0BD110BC}"/>
              </a:ext>
            </a:extLst>
          </p:cNvPr>
          <p:cNvSpPr>
            <a:spLocks noGrp="1"/>
          </p:cNvSpPr>
          <p:nvPr>
            <p:ph type="title"/>
          </p:nvPr>
        </p:nvSpPr>
        <p:spPr>
          <a:xfrm>
            <a:off x="1749287" y="318052"/>
            <a:ext cx="7365684" cy="1196957"/>
          </a:xfrm>
        </p:spPr>
        <p:txBody>
          <a:bodyPr/>
          <a:lstStyle/>
          <a:p>
            <a:r>
              <a:rPr lang="en-US" dirty="0"/>
              <a:t>View To Show Passenger Flight Details</a:t>
            </a:r>
          </a:p>
        </p:txBody>
      </p:sp>
      <p:pic>
        <p:nvPicPr>
          <p:cNvPr id="5" name="Picture 4" descr="A screenshot of a social media post&#10;&#10;Description generated with very high confidence">
            <a:extLst>
              <a:ext uri="{FF2B5EF4-FFF2-40B4-BE49-F238E27FC236}">
                <a16:creationId xmlns:a16="http://schemas.microsoft.com/office/drawing/2014/main" id="{38D62827-8C31-46B6-8072-D3F875FEEE34}"/>
              </a:ext>
            </a:extLst>
          </p:cNvPr>
          <p:cNvPicPr>
            <a:picLocks noChangeAspect="1"/>
          </p:cNvPicPr>
          <p:nvPr/>
        </p:nvPicPr>
        <p:blipFill>
          <a:blip r:embed="rId2"/>
          <a:stretch>
            <a:fillRect/>
          </a:stretch>
        </p:blipFill>
        <p:spPr>
          <a:xfrm>
            <a:off x="1749287" y="1515009"/>
            <a:ext cx="9716999" cy="4457018"/>
          </a:xfrm>
          <a:prstGeom prst="rect">
            <a:avLst/>
          </a:prstGeom>
        </p:spPr>
      </p:pic>
    </p:spTree>
    <p:extLst>
      <p:ext uri="{BB962C8B-B14F-4D97-AF65-F5344CB8AC3E}">
        <p14:creationId xmlns:p14="http://schemas.microsoft.com/office/powerpoint/2010/main" val="3745780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5D6B120E-EEA4-4CBE-AF95-B841C1F852B4}"/>
              </a:ext>
            </a:extLst>
          </p:cNvPr>
          <p:cNvPicPr>
            <a:picLocks noChangeAspect="1"/>
          </p:cNvPicPr>
          <p:nvPr/>
        </p:nvPicPr>
        <p:blipFill>
          <a:blip r:embed="rId2"/>
          <a:stretch>
            <a:fillRect/>
          </a:stretch>
        </p:blipFill>
        <p:spPr>
          <a:xfrm>
            <a:off x="1584978" y="420913"/>
            <a:ext cx="10607021" cy="6320971"/>
          </a:xfrm>
          <a:prstGeom prst="rect">
            <a:avLst/>
          </a:prstGeom>
        </p:spPr>
      </p:pic>
    </p:spTree>
    <p:extLst>
      <p:ext uri="{BB962C8B-B14F-4D97-AF65-F5344CB8AC3E}">
        <p14:creationId xmlns:p14="http://schemas.microsoft.com/office/powerpoint/2010/main" val="212368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8" name="Rectangle 9">
            <a:extLst>
              <a:ext uri="{FF2B5EF4-FFF2-40B4-BE49-F238E27FC236}">
                <a16:creationId xmlns:a16="http://schemas.microsoft.com/office/drawing/2014/main" id="{2C6246ED-0535-4496-A8F6-1E80CC4EB85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D9AEEE-1CCD-43C0-BA3E-16D60A6E23C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11">
            <a:extLst>
              <a:ext uri="{FF2B5EF4-FFF2-40B4-BE49-F238E27FC236}">
                <a16:creationId xmlns:a16="http://schemas.microsoft.com/office/drawing/2014/main" id="{60F880A6-33D3-4EEC-A780-B73559B9F24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 name="Title 1">
            <a:extLst>
              <a:ext uri="{FF2B5EF4-FFF2-40B4-BE49-F238E27FC236}">
                <a16:creationId xmlns:a16="http://schemas.microsoft.com/office/drawing/2014/main" id="{3B0103A8-E15D-40D2-ADD8-9F3FA6172D30}"/>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Contents :</a:t>
            </a:r>
          </a:p>
        </p:txBody>
      </p:sp>
      <p:graphicFrame>
        <p:nvGraphicFramePr>
          <p:cNvPr id="40" name="Content Placeholder 2"/>
          <p:cNvGraphicFramePr>
            <a:graphicFrameLocks noGrp="1"/>
          </p:cNvGraphicFramePr>
          <p:nvPr>
            <p:ph idx="1"/>
            <p:extLst>
              <p:ext uri="{D42A27DB-BD31-4B8C-83A1-F6EECF244321}">
                <p14:modId xmlns:p14="http://schemas.microsoft.com/office/powerpoint/2010/main" val="178779924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1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3CCC-F388-46EB-8286-3A935D591FD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DB516F8-24AF-4411-B3B2-01FA7C8E5513}"/>
              </a:ext>
            </a:extLst>
          </p:cNvPr>
          <p:cNvSpPr>
            <a:spLocks noGrp="1"/>
          </p:cNvSpPr>
          <p:nvPr>
            <p:ph idx="1"/>
          </p:nvPr>
        </p:nvSpPr>
        <p:spPr/>
        <p:txBody>
          <a:bodyPr/>
          <a:lstStyle/>
          <a:p>
            <a:r>
              <a:rPr lang="en-US" dirty="0"/>
              <a:t>Airlines Ticketing provides with a larger scope for database design, nowadays flying has become necessity rather than a luxury so in order to maintain its high reliability, safety records and highly gained trusts from customers, airlines  have more transactions, causing day to day expanding business activities hard to manage its operations. To ensure more flexible service for customers, it’s highly recommended to implement and Airlines Reservation System, a computerized system that will help manage all information related to flight, passengers, their contact details, reservation, transactions, schedule publishing, air fare payments etc.</a:t>
            </a:r>
          </a:p>
        </p:txBody>
      </p:sp>
    </p:spTree>
    <p:extLst>
      <p:ext uri="{BB962C8B-B14F-4D97-AF65-F5344CB8AC3E}">
        <p14:creationId xmlns:p14="http://schemas.microsoft.com/office/powerpoint/2010/main" val="133373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7" name="Rectangle 9">
            <a:extLst>
              <a:ext uri="{FF2B5EF4-FFF2-40B4-BE49-F238E27FC236}">
                <a16:creationId xmlns:a16="http://schemas.microsoft.com/office/drawing/2014/main" id="{2C6246ED-0535-4496-A8F6-1E80CC4EB85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D9AEEE-1CCD-43C0-BA3E-16D60A6E23C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60F880A6-33D3-4EEC-A780-B73559B9F24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 name="Title 1">
            <a:extLst>
              <a:ext uri="{FF2B5EF4-FFF2-40B4-BE49-F238E27FC236}">
                <a16:creationId xmlns:a16="http://schemas.microsoft.com/office/drawing/2014/main" id="{BABD12A8-C634-4C4A-A35D-71A76530B806}"/>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Entity List</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323773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95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D0554BF-6A8C-45FE-876A-C37ED3175495}"/>
              </a:ext>
            </a:extLst>
          </p:cNvPr>
          <p:cNvGraphicFramePr>
            <a:graphicFrameLocks noGrp="1"/>
          </p:cNvGraphicFramePr>
          <p:nvPr>
            <p:ph idx="1"/>
            <p:extLst>
              <p:ext uri="{D42A27DB-BD31-4B8C-83A1-F6EECF244321}">
                <p14:modId xmlns:p14="http://schemas.microsoft.com/office/powerpoint/2010/main" val="2475345598"/>
              </p:ext>
            </p:extLst>
          </p:nvPr>
        </p:nvGraphicFramePr>
        <p:xfrm>
          <a:off x="2142350" y="273427"/>
          <a:ext cx="9320780" cy="6311146"/>
        </p:xfrm>
        <a:graphic>
          <a:graphicData uri="http://schemas.openxmlformats.org/drawingml/2006/table">
            <a:tbl>
              <a:tblPr firstRow="1" bandRow="1">
                <a:tableStyleId>{5C22544A-7EE6-4342-B048-85BDC9FD1C3A}</a:tableStyleId>
              </a:tblPr>
              <a:tblGrid>
                <a:gridCol w="2330195">
                  <a:extLst>
                    <a:ext uri="{9D8B030D-6E8A-4147-A177-3AD203B41FA5}">
                      <a16:colId xmlns:a16="http://schemas.microsoft.com/office/drawing/2014/main" val="1090728692"/>
                    </a:ext>
                  </a:extLst>
                </a:gridCol>
                <a:gridCol w="2330195">
                  <a:extLst>
                    <a:ext uri="{9D8B030D-6E8A-4147-A177-3AD203B41FA5}">
                      <a16:colId xmlns:a16="http://schemas.microsoft.com/office/drawing/2014/main" val="478406675"/>
                    </a:ext>
                  </a:extLst>
                </a:gridCol>
                <a:gridCol w="2330195">
                  <a:extLst>
                    <a:ext uri="{9D8B030D-6E8A-4147-A177-3AD203B41FA5}">
                      <a16:colId xmlns:a16="http://schemas.microsoft.com/office/drawing/2014/main" val="2591034898"/>
                    </a:ext>
                  </a:extLst>
                </a:gridCol>
                <a:gridCol w="2330195">
                  <a:extLst>
                    <a:ext uri="{9D8B030D-6E8A-4147-A177-3AD203B41FA5}">
                      <a16:colId xmlns:a16="http://schemas.microsoft.com/office/drawing/2014/main" val="3134537540"/>
                    </a:ext>
                  </a:extLst>
                </a:gridCol>
              </a:tblGrid>
              <a:tr h="483698">
                <a:tc>
                  <a:txBody>
                    <a:bodyPr/>
                    <a:lstStyle/>
                    <a:p>
                      <a:r>
                        <a:rPr lang="en-US" dirty="0"/>
                        <a:t>Table</a:t>
                      </a:r>
                    </a:p>
                  </a:txBody>
                  <a:tcPr/>
                </a:tc>
                <a:tc>
                  <a:txBody>
                    <a:bodyPr/>
                    <a:lstStyle/>
                    <a:p>
                      <a:r>
                        <a:rPr lang="en-US" dirty="0"/>
                        <a:t>Primary Keys</a:t>
                      </a:r>
                    </a:p>
                  </a:txBody>
                  <a:tcPr/>
                </a:tc>
                <a:tc>
                  <a:txBody>
                    <a:bodyPr/>
                    <a:lstStyle/>
                    <a:p>
                      <a:r>
                        <a:rPr lang="en-US" dirty="0"/>
                        <a:t>Columns/Table</a:t>
                      </a:r>
                    </a:p>
                  </a:txBody>
                  <a:tcPr/>
                </a:tc>
                <a:tc>
                  <a:txBody>
                    <a:bodyPr/>
                    <a:lstStyle/>
                    <a:p>
                      <a:r>
                        <a:rPr lang="en-US" dirty="0"/>
                        <a:t>Reference</a:t>
                      </a:r>
                    </a:p>
                  </a:txBody>
                  <a:tcPr/>
                </a:tc>
                <a:extLst>
                  <a:ext uri="{0D108BD9-81ED-4DB2-BD59-A6C34878D82A}">
                    <a16:rowId xmlns:a16="http://schemas.microsoft.com/office/drawing/2014/main" val="2299483977"/>
                  </a:ext>
                </a:extLst>
              </a:tr>
              <a:tr h="344122">
                <a:tc>
                  <a:txBody>
                    <a:bodyPr/>
                    <a:lstStyle/>
                    <a:p>
                      <a:r>
                        <a:rPr lang="en-US" dirty="0"/>
                        <a:t>Aircrafts</a:t>
                      </a:r>
                    </a:p>
                  </a:txBody>
                  <a:tcPr/>
                </a:tc>
                <a:tc>
                  <a:txBody>
                    <a:bodyPr/>
                    <a:lstStyle/>
                    <a:p>
                      <a:r>
                        <a:rPr lang="en-US" dirty="0"/>
                        <a:t>AcID</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58305851"/>
                  </a:ext>
                </a:extLst>
              </a:tr>
              <a:tr h="602213">
                <a:tc>
                  <a:txBody>
                    <a:bodyPr/>
                    <a:lstStyle/>
                    <a:p>
                      <a:r>
                        <a:rPr lang="en-US" dirty="0"/>
                        <a:t>Flight_Schedule</a:t>
                      </a:r>
                    </a:p>
                  </a:txBody>
                  <a:tcPr/>
                </a:tc>
                <a:tc>
                  <a:txBody>
                    <a:bodyPr/>
                    <a:lstStyle/>
                    <a:p>
                      <a:r>
                        <a:rPr lang="en-US" dirty="0"/>
                        <a:t>FlID</a:t>
                      </a:r>
                    </a:p>
                  </a:txBody>
                  <a:tcPr/>
                </a:tc>
                <a:tc>
                  <a:txBody>
                    <a:bodyPr/>
                    <a:lstStyle/>
                    <a:p>
                      <a:r>
                        <a:rPr lang="en-US" dirty="0"/>
                        <a:t>Aircrafts</a:t>
                      </a:r>
                    </a:p>
                    <a:p>
                      <a:r>
                        <a:rPr lang="en-US" dirty="0"/>
                        <a:t>Airfare</a:t>
                      </a:r>
                    </a:p>
                  </a:txBody>
                  <a:tcPr/>
                </a:tc>
                <a:tc>
                  <a:txBody>
                    <a:bodyPr/>
                    <a:lstStyle/>
                    <a:p>
                      <a:r>
                        <a:rPr lang="en-US" dirty="0"/>
                        <a:t>AcID</a:t>
                      </a:r>
                    </a:p>
                    <a:p>
                      <a:r>
                        <a:rPr lang="en-US" dirty="0"/>
                        <a:t>AfID</a:t>
                      </a:r>
                    </a:p>
                  </a:txBody>
                  <a:tcPr/>
                </a:tc>
                <a:extLst>
                  <a:ext uri="{0D108BD9-81ED-4DB2-BD59-A6C34878D82A}">
                    <a16:rowId xmlns:a16="http://schemas.microsoft.com/office/drawing/2014/main" val="2848245647"/>
                  </a:ext>
                </a:extLst>
              </a:tr>
              <a:tr h="344122">
                <a:tc>
                  <a:txBody>
                    <a:bodyPr/>
                    <a:lstStyle/>
                    <a:p>
                      <a:r>
                        <a:rPr lang="en-US" dirty="0"/>
                        <a:t>Airfare</a:t>
                      </a:r>
                    </a:p>
                  </a:txBody>
                  <a:tcPr/>
                </a:tc>
                <a:tc>
                  <a:txBody>
                    <a:bodyPr/>
                    <a:lstStyle/>
                    <a:p>
                      <a:r>
                        <a:rPr lang="en-US" dirty="0"/>
                        <a:t>AfID</a:t>
                      </a:r>
                    </a:p>
                  </a:txBody>
                  <a:tcPr/>
                </a:tc>
                <a:tc>
                  <a:txBody>
                    <a:bodyPr/>
                    <a:lstStyle/>
                    <a:p>
                      <a:r>
                        <a:rPr lang="en-US" dirty="0"/>
                        <a:t>Route</a:t>
                      </a:r>
                    </a:p>
                  </a:txBody>
                  <a:tcPr/>
                </a:tc>
                <a:tc>
                  <a:txBody>
                    <a:bodyPr/>
                    <a:lstStyle/>
                    <a:p>
                      <a:r>
                        <a:rPr lang="en-US" dirty="0"/>
                        <a:t>RtID</a:t>
                      </a:r>
                    </a:p>
                  </a:txBody>
                  <a:tcPr/>
                </a:tc>
                <a:extLst>
                  <a:ext uri="{0D108BD9-81ED-4DB2-BD59-A6C34878D82A}">
                    <a16:rowId xmlns:a16="http://schemas.microsoft.com/office/drawing/2014/main" val="555752679"/>
                  </a:ext>
                </a:extLst>
              </a:tr>
              <a:tr h="344122">
                <a:tc>
                  <a:txBody>
                    <a:bodyPr/>
                    <a:lstStyle/>
                    <a:p>
                      <a:r>
                        <a:rPr lang="en-US" dirty="0"/>
                        <a:t>Route</a:t>
                      </a:r>
                    </a:p>
                  </a:txBody>
                  <a:tcPr/>
                </a:tc>
                <a:tc>
                  <a:txBody>
                    <a:bodyPr/>
                    <a:lstStyle/>
                    <a:p>
                      <a:r>
                        <a:rPr lang="en-US" dirty="0"/>
                        <a:t>RtID</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93929783"/>
                  </a:ext>
                </a:extLst>
              </a:tr>
              <a:tr h="344122">
                <a:tc>
                  <a:txBody>
                    <a:bodyPr/>
                    <a:lstStyle/>
                    <a:p>
                      <a:r>
                        <a:rPr lang="en-US" dirty="0"/>
                        <a:t>Charges</a:t>
                      </a:r>
                    </a:p>
                  </a:txBody>
                  <a:tcPr/>
                </a:tc>
                <a:tc>
                  <a:txBody>
                    <a:bodyPr/>
                    <a:lstStyle/>
                    <a:p>
                      <a:r>
                        <a:rPr lang="en-US" dirty="0"/>
                        <a:t>ChID</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384502961"/>
                  </a:ext>
                </a:extLst>
              </a:tr>
              <a:tr h="344122">
                <a:tc>
                  <a:txBody>
                    <a:bodyPr/>
                    <a:lstStyle/>
                    <a:p>
                      <a:r>
                        <a:rPr lang="en-US" dirty="0"/>
                        <a:t>Discounts</a:t>
                      </a:r>
                    </a:p>
                  </a:txBody>
                  <a:tcPr/>
                </a:tc>
                <a:tc>
                  <a:txBody>
                    <a:bodyPr/>
                    <a:lstStyle/>
                    <a:p>
                      <a:r>
                        <a:rPr lang="en-US" dirty="0"/>
                        <a:t>DiID</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4200199440"/>
                  </a:ext>
                </a:extLst>
              </a:tr>
              <a:tr h="344122">
                <a:tc>
                  <a:txBody>
                    <a:bodyPr/>
                    <a:lstStyle/>
                    <a:p>
                      <a:r>
                        <a:rPr lang="en-US" dirty="0"/>
                        <a:t>Passengers</a:t>
                      </a:r>
                    </a:p>
                  </a:txBody>
                  <a:tcPr/>
                </a:tc>
                <a:tc>
                  <a:txBody>
                    <a:bodyPr/>
                    <a:lstStyle/>
                    <a:p>
                      <a:r>
                        <a:rPr lang="en-US" dirty="0"/>
                        <a:t>PsID</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70128196"/>
                  </a:ext>
                </a:extLst>
              </a:tr>
              <a:tr h="523928">
                <a:tc>
                  <a:txBody>
                    <a:bodyPr/>
                    <a:lstStyle/>
                    <a:p>
                      <a:r>
                        <a:rPr lang="en-US" dirty="0"/>
                        <a:t>Contact_Details</a:t>
                      </a:r>
                    </a:p>
                  </a:txBody>
                  <a:tcPr/>
                </a:tc>
                <a:tc>
                  <a:txBody>
                    <a:bodyPr/>
                    <a:lstStyle/>
                    <a:p>
                      <a:r>
                        <a:rPr lang="en-US" dirty="0"/>
                        <a:t>CnID</a:t>
                      </a:r>
                    </a:p>
                  </a:txBody>
                  <a:tcPr/>
                </a:tc>
                <a:tc>
                  <a:txBody>
                    <a:bodyPr/>
                    <a:lstStyle/>
                    <a:p>
                      <a:r>
                        <a:rPr lang="en-US" dirty="0"/>
                        <a:t>Passengers</a:t>
                      </a:r>
                    </a:p>
                  </a:txBody>
                  <a:tcPr/>
                </a:tc>
                <a:tc>
                  <a:txBody>
                    <a:bodyPr/>
                    <a:lstStyle/>
                    <a:p>
                      <a:r>
                        <a:rPr lang="en-US" dirty="0"/>
                        <a:t>PsID</a:t>
                      </a:r>
                    </a:p>
                  </a:txBody>
                  <a:tcPr/>
                </a:tc>
                <a:extLst>
                  <a:ext uri="{0D108BD9-81ED-4DB2-BD59-A6C34878D82A}">
                    <a16:rowId xmlns:a16="http://schemas.microsoft.com/office/drawing/2014/main" val="1691117046"/>
                  </a:ext>
                </a:extLst>
              </a:tr>
              <a:tr h="6022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Employee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EmpID</a:t>
                      </a:r>
                    </a:p>
                    <a:p>
                      <a:endParaRPr lang="en-US" dirty="0"/>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497371922"/>
                  </a:ext>
                </a:extLst>
              </a:tr>
              <a:tr h="1422087">
                <a:tc>
                  <a:txBody>
                    <a:bodyPr/>
                    <a:lstStyle/>
                    <a:p>
                      <a:r>
                        <a:rPr lang="en-US" dirty="0"/>
                        <a:t>Transactions</a:t>
                      </a:r>
                    </a:p>
                  </a:txBody>
                  <a:tcPr/>
                </a:tc>
                <a:tc>
                  <a:txBody>
                    <a:bodyPr/>
                    <a:lstStyle/>
                    <a:p>
                      <a:r>
                        <a:rPr lang="en-US" dirty="0"/>
                        <a:t>TsID</a:t>
                      </a:r>
                    </a:p>
                  </a:txBody>
                  <a:tcPr/>
                </a:tc>
                <a:tc>
                  <a:txBody>
                    <a:bodyPr/>
                    <a:lstStyle/>
                    <a:p>
                      <a:r>
                        <a:rPr lang="en-US" dirty="0"/>
                        <a:t>Flight_Schedule</a:t>
                      </a:r>
                    </a:p>
                    <a:p>
                      <a:r>
                        <a:rPr lang="en-US" dirty="0"/>
                        <a:t>Charges</a:t>
                      </a:r>
                    </a:p>
                    <a:p>
                      <a:r>
                        <a:rPr lang="en-US" dirty="0"/>
                        <a:t>Discounts</a:t>
                      </a:r>
                    </a:p>
                    <a:p>
                      <a:r>
                        <a:rPr lang="en-US" dirty="0"/>
                        <a:t>Passengers</a:t>
                      </a:r>
                    </a:p>
                    <a:p>
                      <a:r>
                        <a:rPr lang="en-US" dirty="0"/>
                        <a:t>Employee</a:t>
                      </a:r>
                    </a:p>
                  </a:txBody>
                  <a:tcPr/>
                </a:tc>
                <a:tc>
                  <a:txBody>
                    <a:bodyPr/>
                    <a:lstStyle/>
                    <a:p>
                      <a:r>
                        <a:rPr lang="en-US" dirty="0"/>
                        <a:t>FlID</a:t>
                      </a:r>
                    </a:p>
                    <a:p>
                      <a:r>
                        <a:rPr lang="en-US" dirty="0"/>
                        <a:t>ChID</a:t>
                      </a:r>
                    </a:p>
                    <a:p>
                      <a:r>
                        <a:rPr lang="en-US" dirty="0"/>
                        <a:t>DiID</a:t>
                      </a:r>
                    </a:p>
                    <a:p>
                      <a:r>
                        <a:rPr lang="en-US" dirty="0"/>
                        <a:t>PsID</a:t>
                      </a:r>
                    </a:p>
                    <a:p>
                      <a:r>
                        <a:rPr lang="en-US" dirty="0"/>
                        <a:t>EmpID</a:t>
                      </a:r>
                    </a:p>
                  </a:txBody>
                  <a:tcPr/>
                </a:tc>
                <a:extLst>
                  <a:ext uri="{0D108BD9-81ED-4DB2-BD59-A6C34878D82A}">
                    <a16:rowId xmlns:a16="http://schemas.microsoft.com/office/drawing/2014/main" val="2902557650"/>
                  </a:ext>
                </a:extLst>
              </a:tr>
              <a:tr h="344122">
                <a:tc>
                  <a:txBody>
                    <a:bodyPr/>
                    <a:lstStyle/>
                    <a:p>
                      <a:r>
                        <a:rPr lang="en-US" dirty="0"/>
                        <a:t>TransactionProfile</a:t>
                      </a:r>
                    </a:p>
                  </a:txBody>
                  <a:tcPr/>
                </a:tc>
                <a:tc>
                  <a:txBody>
                    <a:bodyPr/>
                    <a:lstStyle/>
                    <a:p>
                      <a:r>
                        <a:rPr lang="en-US" dirty="0"/>
                        <a:t>-</a:t>
                      </a:r>
                    </a:p>
                  </a:txBody>
                  <a:tcPr/>
                </a:tc>
                <a:tc>
                  <a:txBody>
                    <a:bodyPr/>
                    <a:lstStyle/>
                    <a:p>
                      <a:r>
                        <a:rPr lang="en-US" dirty="0"/>
                        <a:t>Transactions</a:t>
                      </a:r>
                    </a:p>
                  </a:txBody>
                  <a:tcPr/>
                </a:tc>
                <a:tc>
                  <a:txBody>
                    <a:bodyPr/>
                    <a:lstStyle/>
                    <a:p>
                      <a:r>
                        <a:rPr lang="en-US" dirty="0"/>
                        <a:t>TsID</a:t>
                      </a:r>
                    </a:p>
                  </a:txBody>
                  <a:tcPr/>
                </a:tc>
                <a:extLst>
                  <a:ext uri="{0D108BD9-81ED-4DB2-BD59-A6C34878D82A}">
                    <a16:rowId xmlns:a16="http://schemas.microsoft.com/office/drawing/2014/main" val="2267169755"/>
                  </a:ext>
                </a:extLst>
              </a:tr>
            </a:tbl>
          </a:graphicData>
        </a:graphic>
      </p:graphicFrame>
    </p:spTree>
    <p:extLst>
      <p:ext uri="{BB962C8B-B14F-4D97-AF65-F5344CB8AC3E}">
        <p14:creationId xmlns:p14="http://schemas.microsoft.com/office/powerpoint/2010/main" val="185320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generated with very high confidence">
            <a:extLst>
              <a:ext uri="{FF2B5EF4-FFF2-40B4-BE49-F238E27FC236}">
                <a16:creationId xmlns:a16="http://schemas.microsoft.com/office/drawing/2014/main" id="{2E58A245-60D0-465A-8EB8-38DB43272C0A}"/>
              </a:ext>
            </a:extLst>
          </p:cNvPr>
          <p:cNvPicPr>
            <a:picLocks noChangeAspect="1"/>
          </p:cNvPicPr>
          <p:nvPr/>
        </p:nvPicPr>
        <p:blipFill>
          <a:blip r:embed="rId2"/>
          <a:stretch>
            <a:fillRect/>
          </a:stretch>
        </p:blipFill>
        <p:spPr>
          <a:xfrm>
            <a:off x="1761520" y="1291060"/>
            <a:ext cx="9198112" cy="2251568"/>
          </a:xfrm>
          <a:prstGeom prst="rect">
            <a:avLst/>
          </a:prstGeom>
        </p:spPr>
      </p:pic>
      <p:pic>
        <p:nvPicPr>
          <p:cNvPr id="7" name="Picture 6" descr="A screenshot of a social media post&#10;&#10;Description generated with very high confidence">
            <a:extLst>
              <a:ext uri="{FF2B5EF4-FFF2-40B4-BE49-F238E27FC236}">
                <a16:creationId xmlns:a16="http://schemas.microsoft.com/office/drawing/2014/main" id="{07761EB1-DDFF-4D17-B0D1-05B87F5349A9}"/>
              </a:ext>
            </a:extLst>
          </p:cNvPr>
          <p:cNvPicPr>
            <a:picLocks noChangeAspect="1"/>
          </p:cNvPicPr>
          <p:nvPr/>
        </p:nvPicPr>
        <p:blipFill>
          <a:blip r:embed="rId3"/>
          <a:stretch>
            <a:fillRect/>
          </a:stretch>
        </p:blipFill>
        <p:spPr>
          <a:xfrm>
            <a:off x="1761520" y="4164178"/>
            <a:ext cx="9198112" cy="2162477"/>
          </a:xfrm>
          <a:prstGeom prst="rect">
            <a:avLst/>
          </a:prstGeom>
        </p:spPr>
      </p:pic>
      <p:sp>
        <p:nvSpPr>
          <p:cNvPr id="9" name="Title 1">
            <a:extLst>
              <a:ext uri="{FF2B5EF4-FFF2-40B4-BE49-F238E27FC236}">
                <a16:creationId xmlns:a16="http://schemas.microsoft.com/office/drawing/2014/main" id="{3A093FB0-EC5F-4626-AD48-4D2A3F4149BF}"/>
              </a:ext>
            </a:extLst>
          </p:cNvPr>
          <p:cNvSpPr>
            <a:spLocks noGrp="1"/>
          </p:cNvSpPr>
          <p:nvPr>
            <p:ph type="title"/>
          </p:nvPr>
        </p:nvSpPr>
        <p:spPr>
          <a:xfrm>
            <a:off x="1518793" y="173536"/>
            <a:ext cx="8911687" cy="1280890"/>
          </a:xfrm>
        </p:spPr>
        <p:txBody>
          <a:bodyPr/>
          <a:lstStyle/>
          <a:p>
            <a:r>
              <a:rPr lang="en-US" dirty="0"/>
              <a:t>Triggers Implementation</a:t>
            </a:r>
          </a:p>
        </p:txBody>
      </p:sp>
    </p:spTree>
    <p:extLst>
      <p:ext uri="{BB962C8B-B14F-4D97-AF65-F5344CB8AC3E}">
        <p14:creationId xmlns:p14="http://schemas.microsoft.com/office/powerpoint/2010/main" val="252458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3043-C5F3-48F3-8CFC-29FDA6478115}"/>
              </a:ext>
            </a:extLst>
          </p:cNvPr>
          <p:cNvSpPr>
            <a:spLocks noGrp="1"/>
          </p:cNvSpPr>
          <p:nvPr>
            <p:ph type="title"/>
          </p:nvPr>
        </p:nvSpPr>
        <p:spPr>
          <a:xfrm>
            <a:off x="1518793" y="160284"/>
            <a:ext cx="8911687" cy="1280890"/>
          </a:xfrm>
        </p:spPr>
        <p:txBody>
          <a:bodyPr/>
          <a:lstStyle/>
          <a:p>
            <a:r>
              <a:rPr lang="en-US" dirty="0"/>
              <a:t>Triggers Implementation</a:t>
            </a:r>
          </a:p>
        </p:txBody>
      </p:sp>
      <p:pic>
        <p:nvPicPr>
          <p:cNvPr id="5" name="Picture 4" descr="A screenshot of a social media post&#10;&#10;Description generated with very high confidence">
            <a:extLst>
              <a:ext uri="{FF2B5EF4-FFF2-40B4-BE49-F238E27FC236}">
                <a16:creationId xmlns:a16="http://schemas.microsoft.com/office/drawing/2014/main" id="{BE163DE8-266B-4966-A218-CBDD55E7B99F}"/>
              </a:ext>
            </a:extLst>
          </p:cNvPr>
          <p:cNvPicPr>
            <a:picLocks noChangeAspect="1"/>
          </p:cNvPicPr>
          <p:nvPr/>
        </p:nvPicPr>
        <p:blipFill>
          <a:blip r:embed="rId2"/>
          <a:stretch>
            <a:fillRect/>
          </a:stretch>
        </p:blipFill>
        <p:spPr>
          <a:xfrm>
            <a:off x="1761520" y="1264555"/>
            <a:ext cx="8668960" cy="2686425"/>
          </a:xfrm>
          <a:prstGeom prst="rect">
            <a:avLst/>
          </a:prstGeom>
        </p:spPr>
      </p:pic>
      <p:pic>
        <p:nvPicPr>
          <p:cNvPr id="7" name="Picture 6" descr="A screenshot of a social media post&#10;&#10;Description generated with very high confidence">
            <a:extLst>
              <a:ext uri="{FF2B5EF4-FFF2-40B4-BE49-F238E27FC236}">
                <a16:creationId xmlns:a16="http://schemas.microsoft.com/office/drawing/2014/main" id="{7D341D78-9D0E-4E53-B1D4-6F81C17FC1D8}"/>
              </a:ext>
            </a:extLst>
          </p:cNvPr>
          <p:cNvPicPr>
            <a:picLocks noChangeAspect="1"/>
          </p:cNvPicPr>
          <p:nvPr/>
        </p:nvPicPr>
        <p:blipFill>
          <a:blip r:embed="rId3"/>
          <a:stretch>
            <a:fillRect/>
          </a:stretch>
        </p:blipFill>
        <p:spPr>
          <a:xfrm>
            <a:off x="1761520" y="4450285"/>
            <a:ext cx="8668960" cy="2286319"/>
          </a:xfrm>
          <a:prstGeom prst="rect">
            <a:avLst/>
          </a:prstGeom>
        </p:spPr>
      </p:pic>
    </p:spTree>
    <p:extLst>
      <p:ext uri="{BB962C8B-B14F-4D97-AF65-F5344CB8AC3E}">
        <p14:creationId xmlns:p14="http://schemas.microsoft.com/office/powerpoint/2010/main" val="306978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E705A345-A48F-4120-A565-410139155C33}"/>
              </a:ext>
            </a:extLst>
          </p:cNvPr>
          <p:cNvPicPr>
            <a:picLocks noChangeAspect="1"/>
          </p:cNvPicPr>
          <p:nvPr/>
        </p:nvPicPr>
        <p:blipFill>
          <a:blip r:embed="rId2"/>
          <a:stretch>
            <a:fillRect/>
          </a:stretch>
        </p:blipFill>
        <p:spPr>
          <a:xfrm>
            <a:off x="553477" y="1334673"/>
            <a:ext cx="7349667" cy="2094327"/>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0162C054-EA83-4553-BF52-2F9037470D09}"/>
              </a:ext>
            </a:extLst>
          </p:cNvPr>
          <p:cNvPicPr>
            <a:picLocks noChangeAspect="1"/>
          </p:cNvPicPr>
          <p:nvPr/>
        </p:nvPicPr>
        <p:blipFill>
          <a:blip r:embed="rId3"/>
          <a:stretch>
            <a:fillRect/>
          </a:stretch>
        </p:blipFill>
        <p:spPr>
          <a:xfrm>
            <a:off x="553476" y="4017618"/>
            <a:ext cx="7349667" cy="2354485"/>
          </a:xfrm>
          <a:prstGeom prst="rect">
            <a:avLst/>
          </a:prstGeom>
        </p:spPr>
      </p:pic>
      <p:sp>
        <p:nvSpPr>
          <p:cNvPr id="9" name="Title 1">
            <a:extLst>
              <a:ext uri="{FF2B5EF4-FFF2-40B4-BE49-F238E27FC236}">
                <a16:creationId xmlns:a16="http://schemas.microsoft.com/office/drawing/2014/main" id="{9F7B4116-9D9A-4183-BB2C-48D4C8A8BAA2}"/>
              </a:ext>
            </a:extLst>
          </p:cNvPr>
          <p:cNvSpPr txBox="1">
            <a:spLocks/>
          </p:cNvSpPr>
          <p:nvPr/>
        </p:nvSpPr>
        <p:spPr>
          <a:xfrm>
            <a:off x="1640156" y="147031"/>
            <a:ext cx="8166453" cy="92639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Store Procedure Implementation</a:t>
            </a:r>
          </a:p>
        </p:txBody>
      </p:sp>
      <p:pic>
        <p:nvPicPr>
          <p:cNvPr id="11" name="Picture 10" descr="A screenshot of a cell phone&#10;&#10;Description generated with very high confidence">
            <a:extLst>
              <a:ext uri="{FF2B5EF4-FFF2-40B4-BE49-F238E27FC236}">
                <a16:creationId xmlns:a16="http://schemas.microsoft.com/office/drawing/2014/main" id="{1C14C97D-CD12-42F0-A0AD-A3C667EC6762}"/>
              </a:ext>
            </a:extLst>
          </p:cNvPr>
          <p:cNvPicPr>
            <a:picLocks noChangeAspect="1"/>
          </p:cNvPicPr>
          <p:nvPr/>
        </p:nvPicPr>
        <p:blipFill>
          <a:blip r:embed="rId4"/>
          <a:stretch>
            <a:fillRect/>
          </a:stretch>
        </p:blipFill>
        <p:spPr>
          <a:xfrm>
            <a:off x="8549700" y="4017618"/>
            <a:ext cx="2912307" cy="2354485"/>
          </a:xfrm>
          <a:prstGeom prst="rect">
            <a:avLst/>
          </a:prstGeom>
        </p:spPr>
      </p:pic>
      <p:pic>
        <p:nvPicPr>
          <p:cNvPr id="13" name="Picture 12" descr="A screenshot of a cell phone&#10;&#10;Description generated with very high confidence">
            <a:extLst>
              <a:ext uri="{FF2B5EF4-FFF2-40B4-BE49-F238E27FC236}">
                <a16:creationId xmlns:a16="http://schemas.microsoft.com/office/drawing/2014/main" id="{96BFC1F4-C27C-4296-BB83-A7A00AAC2C9D}"/>
              </a:ext>
            </a:extLst>
          </p:cNvPr>
          <p:cNvPicPr>
            <a:picLocks noChangeAspect="1"/>
          </p:cNvPicPr>
          <p:nvPr/>
        </p:nvPicPr>
        <p:blipFill>
          <a:blip r:embed="rId5"/>
          <a:stretch>
            <a:fillRect/>
          </a:stretch>
        </p:blipFill>
        <p:spPr>
          <a:xfrm>
            <a:off x="8549699" y="1334673"/>
            <a:ext cx="2912307" cy="2094328"/>
          </a:xfrm>
          <a:prstGeom prst="rect">
            <a:avLst/>
          </a:prstGeom>
        </p:spPr>
      </p:pic>
    </p:spTree>
    <p:extLst>
      <p:ext uri="{BB962C8B-B14F-4D97-AF65-F5344CB8AC3E}">
        <p14:creationId xmlns:p14="http://schemas.microsoft.com/office/powerpoint/2010/main" val="23662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9DC18D5-078E-4FE7-ACDD-545A3CE09B81}"/>
              </a:ext>
            </a:extLst>
          </p:cNvPr>
          <p:cNvGraphicFramePr>
            <a:graphicFrameLocks noGrp="1"/>
          </p:cNvGraphicFramePr>
          <p:nvPr>
            <p:extLst>
              <p:ext uri="{D42A27DB-BD31-4B8C-83A1-F6EECF244321}">
                <p14:modId xmlns:p14="http://schemas.microsoft.com/office/powerpoint/2010/main" val="2604856174"/>
              </p:ext>
            </p:extLst>
          </p:nvPr>
        </p:nvGraphicFramePr>
        <p:xfrm>
          <a:off x="2032000" y="177800"/>
          <a:ext cx="8127999" cy="6502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18954292"/>
                    </a:ext>
                  </a:extLst>
                </a:gridCol>
                <a:gridCol w="2709333">
                  <a:extLst>
                    <a:ext uri="{9D8B030D-6E8A-4147-A177-3AD203B41FA5}">
                      <a16:colId xmlns:a16="http://schemas.microsoft.com/office/drawing/2014/main" val="901684841"/>
                    </a:ext>
                  </a:extLst>
                </a:gridCol>
                <a:gridCol w="2709333">
                  <a:extLst>
                    <a:ext uri="{9D8B030D-6E8A-4147-A177-3AD203B41FA5}">
                      <a16:colId xmlns:a16="http://schemas.microsoft.com/office/drawing/2014/main" val="616755825"/>
                    </a:ext>
                  </a:extLst>
                </a:gridCol>
              </a:tblGrid>
              <a:tr h="370840">
                <a:tc>
                  <a:txBody>
                    <a:bodyPr/>
                    <a:lstStyle/>
                    <a:p>
                      <a:r>
                        <a:rPr lang="en-US" dirty="0"/>
                        <a:t>Sno.</a:t>
                      </a:r>
                    </a:p>
                  </a:txBody>
                  <a:tcPr/>
                </a:tc>
                <a:tc>
                  <a:txBody>
                    <a:bodyPr/>
                    <a:lstStyle/>
                    <a:p>
                      <a:r>
                        <a:rPr lang="en-US" dirty="0"/>
                        <a:t>Entities</a:t>
                      </a:r>
                    </a:p>
                  </a:txBody>
                  <a:tcPr/>
                </a:tc>
                <a:tc>
                  <a:txBody>
                    <a:bodyPr/>
                    <a:lstStyle/>
                    <a:p>
                      <a:r>
                        <a:rPr lang="en-US" dirty="0"/>
                        <a:t>Cardinality</a:t>
                      </a:r>
                    </a:p>
                  </a:txBody>
                  <a:tcPr/>
                </a:tc>
                <a:extLst>
                  <a:ext uri="{0D108BD9-81ED-4DB2-BD59-A6C34878D82A}">
                    <a16:rowId xmlns:a16="http://schemas.microsoft.com/office/drawing/2014/main" val="1928477517"/>
                  </a:ext>
                </a:extLst>
              </a:tr>
              <a:tr h="370840">
                <a:tc>
                  <a:txBody>
                    <a:bodyPr/>
                    <a:lstStyle/>
                    <a:p>
                      <a:r>
                        <a:rPr lang="en-US" dirty="0"/>
                        <a:t>1.</a:t>
                      </a:r>
                    </a:p>
                  </a:txBody>
                  <a:tcPr/>
                </a:tc>
                <a:tc>
                  <a:txBody>
                    <a:bodyPr/>
                    <a:lstStyle/>
                    <a:p>
                      <a:r>
                        <a:rPr lang="en-US" dirty="0"/>
                        <a:t>Aircrafts &amp; Flight_Schedule</a:t>
                      </a:r>
                    </a:p>
                  </a:txBody>
                  <a:tcPr/>
                </a:tc>
                <a:tc>
                  <a:txBody>
                    <a:bodyPr/>
                    <a:lstStyle/>
                    <a:p>
                      <a:r>
                        <a:rPr lang="en-US" dirty="0"/>
                        <a:t>1:M</a:t>
                      </a:r>
                    </a:p>
                  </a:txBody>
                  <a:tcPr/>
                </a:tc>
                <a:extLst>
                  <a:ext uri="{0D108BD9-81ED-4DB2-BD59-A6C34878D82A}">
                    <a16:rowId xmlns:a16="http://schemas.microsoft.com/office/drawing/2014/main" val="1277414736"/>
                  </a:ext>
                </a:extLst>
              </a:tr>
              <a:tr h="370840">
                <a:tc>
                  <a:txBody>
                    <a:bodyPr/>
                    <a:lstStyle/>
                    <a:p>
                      <a:r>
                        <a:rPr lang="en-US" dirty="0"/>
                        <a:t>2.</a:t>
                      </a:r>
                    </a:p>
                  </a:txBody>
                  <a:tcPr/>
                </a:tc>
                <a:tc>
                  <a:txBody>
                    <a:bodyPr/>
                    <a:lstStyle/>
                    <a:p>
                      <a:r>
                        <a:rPr lang="en-US" dirty="0"/>
                        <a:t>Route &amp; Airfare</a:t>
                      </a:r>
                    </a:p>
                  </a:txBody>
                  <a:tcPr/>
                </a:tc>
                <a:tc>
                  <a:txBody>
                    <a:bodyPr/>
                    <a:lstStyle/>
                    <a:p>
                      <a:r>
                        <a:rPr lang="en-US" dirty="0"/>
                        <a:t>1:1</a:t>
                      </a:r>
                    </a:p>
                  </a:txBody>
                  <a:tcPr/>
                </a:tc>
                <a:extLst>
                  <a:ext uri="{0D108BD9-81ED-4DB2-BD59-A6C34878D82A}">
                    <a16:rowId xmlns:a16="http://schemas.microsoft.com/office/drawing/2014/main" val="4070688175"/>
                  </a:ext>
                </a:extLst>
              </a:tr>
              <a:tr h="370840">
                <a:tc>
                  <a:txBody>
                    <a:bodyPr/>
                    <a:lstStyle/>
                    <a:p>
                      <a:r>
                        <a:rPr lang="en-US" dirty="0"/>
                        <a:t>3.</a:t>
                      </a:r>
                    </a:p>
                  </a:txBody>
                  <a:tcPr/>
                </a:tc>
                <a:tc>
                  <a:txBody>
                    <a:bodyPr/>
                    <a:lstStyle/>
                    <a:p>
                      <a:r>
                        <a:rPr lang="en-US" dirty="0"/>
                        <a:t>Airfare &amp; Flight_Schedule</a:t>
                      </a:r>
                    </a:p>
                  </a:txBody>
                  <a:tcPr/>
                </a:tc>
                <a:tc>
                  <a:txBody>
                    <a:bodyPr/>
                    <a:lstStyle/>
                    <a:p>
                      <a:r>
                        <a:rPr lang="en-US" dirty="0"/>
                        <a:t>1:M</a:t>
                      </a:r>
                    </a:p>
                  </a:txBody>
                  <a:tcPr/>
                </a:tc>
                <a:extLst>
                  <a:ext uri="{0D108BD9-81ED-4DB2-BD59-A6C34878D82A}">
                    <a16:rowId xmlns:a16="http://schemas.microsoft.com/office/drawing/2014/main" val="2957963953"/>
                  </a:ext>
                </a:extLst>
              </a:tr>
              <a:tr h="370840">
                <a:tc>
                  <a:txBody>
                    <a:bodyPr/>
                    <a:lstStyle/>
                    <a:p>
                      <a:r>
                        <a:rPr lang="en-US" dirty="0"/>
                        <a:t>4.</a:t>
                      </a:r>
                    </a:p>
                  </a:txBody>
                  <a:tcPr/>
                </a:tc>
                <a:tc>
                  <a:txBody>
                    <a:bodyPr/>
                    <a:lstStyle/>
                    <a:p>
                      <a:r>
                        <a:rPr lang="en-US" dirty="0"/>
                        <a:t>Discounts &amp; Transactions</a:t>
                      </a:r>
                    </a:p>
                  </a:txBody>
                  <a:tcPr/>
                </a:tc>
                <a:tc>
                  <a:txBody>
                    <a:bodyPr/>
                    <a:lstStyle/>
                    <a:p>
                      <a:r>
                        <a:rPr lang="en-US" dirty="0"/>
                        <a:t>M:1</a:t>
                      </a:r>
                    </a:p>
                  </a:txBody>
                  <a:tcPr/>
                </a:tc>
                <a:extLst>
                  <a:ext uri="{0D108BD9-81ED-4DB2-BD59-A6C34878D82A}">
                    <a16:rowId xmlns:a16="http://schemas.microsoft.com/office/drawing/2014/main" val="4266505263"/>
                  </a:ext>
                </a:extLst>
              </a:tr>
              <a:tr h="370840">
                <a:tc>
                  <a:txBody>
                    <a:bodyPr/>
                    <a:lstStyle/>
                    <a:p>
                      <a:r>
                        <a:rPr lang="en-US" dirty="0"/>
                        <a:t>5.</a:t>
                      </a:r>
                    </a:p>
                  </a:txBody>
                  <a:tcPr/>
                </a:tc>
                <a:tc>
                  <a:txBody>
                    <a:bodyPr/>
                    <a:lstStyle/>
                    <a:p>
                      <a:r>
                        <a:rPr lang="en-US" dirty="0"/>
                        <a:t>Charges &amp; Transactions</a:t>
                      </a:r>
                    </a:p>
                  </a:txBody>
                  <a:tcPr/>
                </a:tc>
                <a:tc>
                  <a:txBody>
                    <a:bodyPr/>
                    <a:lstStyle/>
                    <a:p>
                      <a:r>
                        <a:rPr lang="en-US" dirty="0"/>
                        <a:t>M:1</a:t>
                      </a:r>
                    </a:p>
                  </a:txBody>
                  <a:tcPr/>
                </a:tc>
                <a:extLst>
                  <a:ext uri="{0D108BD9-81ED-4DB2-BD59-A6C34878D82A}">
                    <a16:rowId xmlns:a16="http://schemas.microsoft.com/office/drawing/2014/main" val="2921373370"/>
                  </a:ext>
                </a:extLst>
              </a:tr>
              <a:tr h="370840">
                <a:tc>
                  <a:txBody>
                    <a:bodyPr/>
                    <a:lstStyle/>
                    <a:p>
                      <a:r>
                        <a:rPr lang="en-US" dirty="0"/>
                        <a:t>6.</a:t>
                      </a:r>
                    </a:p>
                  </a:txBody>
                  <a:tcPr/>
                </a:tc>
                <a:tc>
                  <a:txBody>
                    <a:bodyPr/>
                    <a:lstStyle/>
                    <a:p>
                      <a:r>
                        <a:rPr lang="en-US" dirty="0"/>
                        <a:t>Passengers &amp; Contact_Details</a:t>
                      </a:r>
                    </a:p>
                  </a:txBody>
                  <a:tcPr/>
                </a:tc>
                <a:tc>
                  <a:txBody>
                    <a:bodyPr/>
                    <a:lstStyle/>
                    <a:p>
                      <a:r>
                        <a:rPr lang="en-US" dirty="0"/>
                        <a:t>1:1</a:t>
                      </a:r>
                    </a:p>
                  </a:txBody>
                  <a:tcPr/>
                </a:tc>
                <a:extLst>
                  <a:ext uri="{0D108BD9-81ED-4DB2-BD59-A6C34878D82A}">
                    <a16:rowId xmlns:a16="http://schemas.microsoft.com/office/drawing/2014/main" val="323854073"/>
                  </a:ext>
                </a:extLst>
              </a:tr>
              <a:tr h="370840">
                <a:tc>
                  <a:txBody>
                    <a:bodyPr/>
                    <a:lstStyle/>
                    <a:p>
                      <a:r>
                        <a:rPr lang="en-US" dirty="0"/>
                        <a:t>7.</a:t>
                      </a:r>
                    </a:p>
                  </a:txBody>
                  <a:tcPr/>
                </a:tc>
                <a:tc>
                  <a:txBody>
                    <a:bodyPr/>
                    <a:lstStyle/>
                    <a:p>
                      <a:r>
                        <a:rPr lang="en-US" dirty="0"/>
                        <a:t>Passengers &amp; Transactions</a:t>
                      </a:r>
                    </a:p>
                  </a:txBody>
                  <a:tcPr/>
                </a:tc>
                <a:tc>
                  <a:txBody>
                    <a:bodyPr/>
                    <a:lstStyle/>
                    <a:p>
                      <a:r>
                        <a:rPr lang="en-US" dirty="0"/>
                        <a:t>1:1</a:t>
                      </a:r>
                    </a:p>
                  </a:txBody>
                  <a:tcPr/>
                </a:tc>
                <a:extLst>
                  <a:ext uri="{0D108BD9-81ED-4DB2-BD59-A6C34878D82A}">
                    <a16:rowId xmlns:a16="http://schemas.microsoft.com/office/drawing/2014/main" val="1471620537"/>
                  </a:ext>
                </a:extLst>
              </a:tr>
              <a:tr h="370840">
                <a:tc>
                  <a:txBody>
                    <a:bodyPr/>
                    <a:lstStyle/>
                    <a:p>
                      <a:r>
                        <a:rPr lang="en-US" dirty="0"/>
                        <a:t>8.</a:t>
                      </a:r>
                    </a:p>
                  </a:txBody>
                  <a:tcPr/>
                </a:tc>
                <a:tc>
                  <a:txBody>
                    <a:bodyPr/>
                    <a:lstStyle/>
                    <a:p>
                      <a:r>
                        <a:rPr lang="en-US" dirty="0"/>
                        <a:t>Employee &amp; Transactions</a:t>
                      </a:r>
                    </a:p>
                  </a:txBody>
                  <a:tcPr/>
                </a:tc>
                <a:tc>
                  <a:txBody>
                    <a:bodyPr/>
                    <a:lstStyle/>
                    <a:p>
                      <a:r>
                        <a:rPr lang="en-US" dirty="0"/>
                        <a:t>1:M</a:t>
                      </a:r>
                    </a:p>
                  </a:txBody>
                  <a:tcPr/>
                </a:tc>
                <a:extLst>
                  <a:ext uri="{0D108BD9-81ED-4DB2-BD59-A6C34878D82A}">
                    <a16:rowId xmlns:a16="http://schemas.microsoft.com/office/drawing/2014/main" val="258387660"/>
                  </a:ext>
                </a:extLst>
              </a:tr>
              <a:tr h="370840">
                <a:tc>
                  <a:txBody>
                    <a:bodyPr/>
                    <a:lstStyle/>
                    <a:p>
                      <a:r>
                        <a:rPr lang="en-US" dirty="0"/>
                        <a:t>9.</a:t>
                      </a:r>
                    </a:p>
                  </a:txBody>
                  <a:tcPr/>
                </a:tc>
                <a:tc>
                  <a:txBody>
                    <a:bodyPr/>
                    <a:lstStyle/>
                    <a:p>
                      <a:r>
                        <a:rPr lang="en-US" dirty="0"/>
                        <a:t>Transactions &amp; Flight_Schedule</a:t>
                      </a:r>
                    </a:p>
                  </a:txBody>
                  <a:tcPr/>
                </a:tc>
                <a:tc>
                  <a:txBody>
                    <a:bodyPr/>
                    <a:lstStyle/>
                    <a:p>
                      <a:r>
                        <a:rPr lang="en-US" dirty="0"/>
                        <a:t>M:1</a:t>
                      </a:r>
                    </a:p>
                  </a:txBody>
                  <a:tcPr/>
                </a:tc>
                <a:extLst>
                  <a:ext uri="{0D108BD9-81ED-4DB2-BD59-A6C34878D82A}">
                    <a16:rowId xmlns:a16="http://schemas.microsoft.com/office/drawing/2014/main" val="1182955909"/>
                  </a:ext>
                </a:extLst>
              </a:tr>
              <a:tr h="370840">
                <a:tc>
                  <a:txBody>
                    <a:bodyPr/>
                    <a:lstStyle/>
                    <a:p>
                      <a:r>
                        <a:rPr lang="en-US" dirty="0"/>
                        <a:t>10.</a:t>
                      </a:r>
                    </a:p>
                  </a:txBody>
                  <a:tcPr/>
                </a:tc>
                <a:tc>
                  <a:txBody>
                    <a:bodyPr/>
                    <a:lstStyle/>
                    <a:p>
                      <a:r>
                        <a:rPr lang="en-US" dirty="0"/>
                        <a:t>Transactions &amp; TransactionProfile</a:t>
                      </a:r>
                    </a:p>
                  </a:txBody>
                  <a:tcPr/>
                </a:tc>
                <a:tc>
                  <a:txBody>
                    <a:bodyPr/>
                    <a:lstStyle/>
                    <a:p>
                      <a:r>
                        <a:rPr lang="en-US" dirty="0"/>
                        <a:t>1:1</a:t>
                      </a:r>
                    </a:p>
                  </a:txBody>
                  <a:tcPr/>
                </a:tc>
                <a:extLst>
                  <a:ext uri="{0D108BD9-81ED-4DB2-BD59-A6C34878D82A}">
                    <a16:rowId xmlns:a16="http://schemas.microsoft.com/office/drawing/2014/main" val="11251430"/>
                  </a:ext>
                </a:extLst>
              </a:tr>
            </a:tbl>
          </a:graphicData>
        </a:graphic>
      </p:graphicFrame>
    </p:spTree>
    <p:extLst>
      <p:ext uri="{BB962C8B-B14F-4D97-AF65-F5344CB8AC3E}">
        <p14:creationId xmlns:p14="http://schemas.microsoft.com/office/powerpoint/2010/main" val="41899474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520</TotalTime>
  <Words>333</Words>
  <Application>Microsoft Office PowerPoint</Application>
  <PresentationFormat>Widescreen</PresentationFormat>
  <Paragraphs>124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AIRLINE RESERVATION DATABASE</vt:lpstr>
      <vt:lpstr>Contents :</vt:lpstr>
      <vt:lpstr>Introduction</vt:lpstr>
      <vt:lpstr>Entity List</vt:lpstr>
      <vt:lpstr>PowerPoint Presentation</vt:lpstr>
      <vt:lpstr>Triggers Implementation</vt:lpstr>
      <vt:lpstr>Triggers Implementation</vt:lpstr>
      <vt:lpstr>PowerPoint Presentation</vt:lpstr>
      <vt:lpstr>PowerPoint Presentation</vt:lpstr>
      <vt:lpstr>Screen Shots</vt:lpstr>
      <vt:lpstr>Screen Shots</vt:lpstr>
      <vt:lpstr>Screen Shots</vt:lpstr>
      <vt:lpstr>View To Show Passenger Flight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RESERVATION DATABASE</dc:title>
  <dc:creator>dell</dc:creator>
  <cp:lastModifiedBy>dell</cp:lastModifiedBy>
  <cp:revision>21</cp:revision>
  <dcterms:created xsi:type="dcterms:W3CDTF">2017-12-13T19:38:21Z</dcterms:created>
  <dcterms:modified xsi:type="dcterms:W3CDTF">2017-12-14T04:19:03Z</dcterms:modified>
</cp:coreProperties>
</file>