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8CA-2AD1-496A-B42D-A12CC6ED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1E58-649D-4B89-BEFC-D49F0D76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1F34-580D-473E-9373-7866D016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FA1F-8356-4398-883B-C4B8AC9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0E5A-EEA5-4394-AA18-269D08DF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047-C1C8-4491-AC71-834BB3CD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72545-F820-4894-B6B5-3C0DC5DF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AADB-B5EB-42B0-BF18-E50072D7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A602-BBCA-45FE-8CC0-F8C605EC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2F6F-CC9E-400D-BCAC-0435A3A5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F174B-3334-4E7D-B41C-E6F490D91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A1E9-6994-4BE2-9228-9ADC7EEC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5DE4-1373-4CE4-BF0E-F6F83966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22B3-2A00-4278-B419-128D1CB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AF48-E0B0-44F4-9618-2B8E7C37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754-36F4-40E8-9670-96F6D400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3100-2953-4973-A328-E029110A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1E39-B906-4D67-86D2-2B55B3D3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8227-9A52-4C60-8553-45ACFF1D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E900-2189-425D-B07E-2FD82951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BEE8-71BD-494A-8CFB-F115A109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4FBD-3E38-4F99-8222-3216F686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C218-0D6C-414D-9580-9326CA16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5945-6687-4B90-AD41-6E5C7DDF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E3B7-B5BB-41D9-847D-5794A18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F319-4781-40B8-8D7A-DBADF123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1EDC-2F81-449F-8830-194AB0738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3E32B-11E2-4E85-8199-0FBD79ED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33284-DAD7-4CFD-AE75-E4A97BDD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5BD35-BC02-4B86-A3C3-733BE73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2C89C-F5A7-4B07-9E20-715DC69F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D48-7DB3-477E-A216-204E6040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16E2-7859-4DAE-A93B-32116EE1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91EB7-5956-4A24-801A-51BF6EFD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E25FE-542A-4CA4-AA53-B3898216C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E86F5-C3CB-4288-AF23-EE028B98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1F1DC-4826-4021-AC07-7295E24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04C25-012E-468F-938C-EA2EBE61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D8FE0-0142-4A8F-A627-71E7A13E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E983-A2F0-48B8-AF96-2127569A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054EE-3E2A-4B81-BC27-17F54B8E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B2C9A-64C8-45FE-BF6D-D40DE6FD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F846-3650-47D2-B33C-323E998F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05EBB-09E4-41DD-A5F3-76D1D898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BD14-0BFB-4FB9-90D0-A8FD77BA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4FA08-F003-441D-A472-FB95BFC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7EA0-9D06-4AB4-BC4D-7557D8FD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BD32-0B85-4BCE-A681-3CB137B8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87CC-B93B-490F-A05E-5A2AA8FF4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BB7-A539-43D4-B390-03999B4A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F696-544F-4381-B174-A182FC81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8A4E4-AEFB-4D49-A0BE-E4BABA1C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CEF0-BCDF-4BB7-BF5A-000BD255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71AD3-4CC1-4F15-9F44-BE413478E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B149-7E30-4E1E-AC32-A2A7B912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D76D-D3C5-4979-AD83-96F892B3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034A-CD2C-48EF-8B90-EA016DA0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5658E-A358-4168-A279-025390E1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01861-183D-47EA-834F-FA103718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94C2-2C51-48E5-9F06-DE72F63B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B1BA-3AB3-431F-BF98-9C46879B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3BF9-7D2A-42B4-9DE8-D8115FC46D81}" type="datetimeFigureOut">
              <a:rPr lang="en-US" smtClean="0"/>
              <a:t>03/12/2017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E767-43ED-4DA4-8069-2B1F153E9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F9D5B-0064-45F4-AEA5-6AB746F96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A18C-BDF6-43D3-928F-357C6BE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535BC-9155-4C0B-B414-8CA2A346401F}"/>
              </a:ext>
            </a:extLst>
          </p:cNvPr>
          <p:cNvSpPr/>
          <p:nvPr/>
        </p:nvSpPr>
        <p:spPr>
          <a:xfrm>
            <a:off x="5381625" y="897299"/>
            <a:ext cx="1371600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88967-24DC-4B6B-B4BD-65C27E150CA8}"/>
              </a:ext>
            </a:extLst>
          </p:cNvPr>
          <p:cNvSpPr/>
          <p:nvPr/>
        </p:nvSpPr>
        <p:spPr>
          <a:xfrm>
            <a:off x="5372100" y="2437175"/>
            <a:ext cx="1390650" cy="49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79330-2965-4B8D-8A5B-B9B7D1B01F7C}"/>
              </a:ext>
            </a:extLst>
          </p:cNvPr>
          <p:cNvSpPr/>
          <p:nvPr/>
        </p:nvSpPr>
        <p:spPr>
          <a:xfrm>
            <a:off x="251805" y="4832159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2D824-6A84-4A9F-9DE9-A7971552E0CC}"/>
              </a:ext>
            </a:extLst>
          </p:cNvPr>
          <p:cNvSpPr/>
          <p:nvPr/>
        </p:nvSpPr>
        <p:spPr>
          <a:xfrm>
            <a:off x="2412750" y="4832159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37666-8EE0-4576-B4A9-A9BE5CE1A04C}"/>
              </a:ext>
            </a:extLst>
          </p:cNvPr>
          <p:cNvSpPr/>
          <p:nvPr/>
        </p:nvSpPr>
        <p:spPr>
          <a:xfrm>
            <a:off x="1798268" y="248544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2B0B5-7E6C-42DB-AE26-AA4DA191253A}"/>
              </a:ext>
            </a:extLst>
          </p:cNvPr>
          <p:cNvSpPr/>
          <p:nvPr/>
        </p:nvSpPr>
        <p:spPr>
          <a:xfrm>
            <a:off x="426668" y="76015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C74394-36FE-438B-862A-B394F52C69DE}"/>
              </a:ext>
            </a:extLst>
          </p:cNvPr>
          <p:cNvSpPr/>
          <p:nvPr/>
        </p:nvSpPr>
        <p:spPr>
          <a:xfrm>
            <a:off x="5334000" y="131941"/>
            <a:ext cx="1447800" cy="49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BE25A2-A03C-4D94-AE36-AC22AF80C33A}"/>
              </a:ext>
            </a:extLst>
          </p:cNvPr>
          <p:cNvSpPr/>
          <p:nvPr/>
        </p:nvSpPr>
        <p:spPr>
          <a:xfrm>
            <a:off x="5391150" y="1685922"/>
            <a:ext cx="1390650" cy="51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Directory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C6DA4A-E41A-461B-AF9C-E78C0C6B4CE2}"/>
              </a:ext>
            </a:extLst>
          </p:cNvPr>
          <p:cNvSpPr/>
          <p:nvPr/>
        </p:nvSpPr>
        <p:spPr>
          <a:xfrm>
            <a:off x="2122427" y="748322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Gold’s Gym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BD7A5C-4048-4043-8139-F79514D330C0}"/>
              </a:ext>
            </a:extLst>
          </p:cNvPr>
          <p:cNvSpPr/>
          <p:nvPr/>
        </p:nvSpPr>
        <p:spPr>
          <a:xfrm>
            <a:off x="1821639" y="158745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Planet Gym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A36C8-9BA0-48EE-BA43-AE034652B0A7}"/>
              </a:ext>
            </a:extLst>
          </p:cNvPr>
          <p:cNvSpPr/>
          <p:nvPr/>
        </p:nvSpPr>
        <p:spPr>
          <a:xfrm>
            <a:off x="5362575" y="3171824"/>
            <a:ext cx="1390650" cy="51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Directory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13EE00-06A2-482A-B37D-4B46D1D07DD2}"/>
              </a:ext>
            </a:extLst>
          </p:cNvPr>
          <p:cNvSpPr/>
          <p:nvPr/>
        </p:nvSpPr>
        <p:spPr>
          <a:xfrm>
            <a:off x="5353050" y="3971922"/>
            <a:ext cx="1390650" cy="51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5362575" y="4743450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Manager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F6A92A-7158-4893-A77A-71643A6ED0AD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6057900" y="629689"/>
            <a:ext cx="9525" cy="26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A7167-79ED-49AF-92F4-30F39A0567F9}"/>
              </a:ext>
            </a:extLst>
          </p:cNvPr>
          <p:cNvCxnSpPr>
            <a:cxnSpLocks/>
          </p:cNvCxnSpPr>
          <p:nvPr/>
        </p:nvCxnSpPr>
        <p:spPr>
          <a:xfrm>
            <a:off x="6048375" y="1419347"/>
            <a:ext cx="9525" cy="26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9EAE3-F393-40BE-B13C-D4DB097E8DE7}"/>
              </a:ext>
            </a:extLst>
          </p:cNvPr>
          <p:cNvCxnSpPr>
            <a:cxnSpLocks/>
          </p:cNvCxnSpPr>
          <p:nvPr/>
        </p:nvCxnSpPr>
        <p:spPr>
          <a:xfrm>
            <a:off x="6048375" y="2197852"/>
            <a:ext cx="9525" cy="26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5677CF-E4FA-4910-83D2-D9DDB7704211}"/>
              </a:ext>
            </a:extLst>
          </p:cNvPr>
          <p:cNvCxnSpPr>
            <a:cxnSpLocks/>
          </p:cNvCxnSpPr>
          <p:nvPr/>
        </p:nvCxnSpPr>
        <p:spPr>
          <a:xfrm>
            <a:off x="6038850" y="2912970"/>
            <a:ext cx="9525" cy="26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861F5-9C08-4A28-BFC6-AC368989F32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57900" y="3686176"/>
            <a:ext cx="0" cy="30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331F60-7275-4C06-946F-F207DAD03EC2}"/>
              </a:ext>
            </a:extLst>
          </p:cNvPr>
          <p:cNvCxnSpPr>
            <a:cxnSpLocks/>
          </p:cNvCxnSpPr>
          <p:nvPr/>
        </p:nvCxnSpPr>
        <p:spPr>
          <a:xfrm>
            <a:off x="6072187" y="4486094"/>
            <a:ext cx="9525" cy="26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D288DF-F271-42E2-A54C-4D78205CBF5F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169868" y="2790240"/>
            <a:ext cx="2221282" cy="33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312388-3289-4F7C-AD37-01042F86793F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1798268" y="380815"/>
            <a:ext cx="353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48BE7F-BFCC-406D-A247-1F3D6883A05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37605" y="875007"/>
            <a:ext cx="12591" cy="39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EF4918-5CF5-454F-8D82-6D5162F6C4B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623405" y="5136959"/>
            <a:ext cx="789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2A299B-A9BF-4BD0-9963-416384BB4EDB}"/>
              </a:ext>
            </a:extLst>
          </p:cNvPr>
          <p:cNvCxnSpPr>
            <a:stCxn id="8" idx="3"/>
          </p:cNvCxnSpPr>
          <p:nvPr/>
        </p:nvCxnSpPr>
        <p:spPr>
          <a:xfrm>
            <a:off x="3784350" y="5136959"/>
            <a:ext cx="160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4" idx="1"/>
          </p:cNvCxnSpPr>
          <p:nvPr/>
        </p:nvCxnSpPr>
        <p:spPr>
          <a:xfrm>
            <a:off x="7010400" y="4229097"/>
            <a:ext cx="1252143" cy="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262543" y="3993233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Accountant</a:t>
            </a:r>
          </a:p>
        </p:txBody>
      </p:sp>
      <p:cxnSp>
        <p:nvCxnSpPr>
          <p:cNvPr id="65" name="Elbow Connector 64"/>
          <p:cNvCxnSpPr>
            <a:stCxn id="17" idx="3"/>
            <a:endCxn id="68" idx="1"/>
          </p:cNvCxnSpPr>
          <p:nvPr/>
        </p:nvCxnSpPr>
        <p:spPr>
          <a:xfrm>
            <a:off x="6743700" y="4229098"/>
            <a:ext cx="1518843" cy="960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262543" y="4936934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Manager</a:t>
            </a:r>
          </a:p>
        </p:txBody>
      </p:sp>
      <p:cxnSp>
        <p:nvCxnSpPr>
          <p:cNvPr id="75" name="Elbow Connector 74"/>
          <p:cNvCxnSpPr>
            <a:stCxn id="16" idx="3"/>
            <a:endCxn id="12" idx="3"/>
          </p:cNvCxnSpPr>
          <p:nvPr/>
        </p:nvCxnSpPr>
        <p:spPr>
          <a:xfrm flipV="1">
            <a:off x="6753225" y="380815"/>
            <a:ext cx="28575" cy="3048185"/>
          </a:xfrm>
          <a:prstGeom prst="bentConnector3">
            <a:avLst>
              <a:gd name="adj1" fmla="val 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262543" y="3071811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Trainer</a:t>
            </a:r>
          </a:p>
        </p:txBody>
      </p:sp>
      <p:cxnSp>
        <p:nvCxnSpPr>
          <p:cNvPr id="78" name="Elbow Connector 77"/>
          <p:cNvCxnSpPr>
            <a:endCxn id="76" idx="1"/>
          </p:cNvCxnSpPr>
          <p:nvPr/>
        </p:nvCxnSpPr>
        <p:spPr>
          <a:xfrm rot="5400000" flipH="1" flipV="1">
            <a:off x="7426259" y="3401087"/>
            <a:ext cx="913147" cy="759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210406" y="2128110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Dietician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210406" y="1223236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 Manager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224944" y="380815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cxnSp>
        <p:nvCxnSpPr>
          <p:cNvPr id="83" name="Elbow Connector 82"/>
          <p:cNvCxnSpPr>
            <a:endCxn id="79" idx="1"/>
          </p:cNvCxnSpPr>
          <p:nvPr/>
        </p:nvCxnSpPr>
        <p:spPr>
          <a:xfrm rot="5400000" flipH="1" flipV="1">
            <a:off x="7384913" y="2498731"/>
            <a:ext cx="943700" cy="70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80" idx="1"/>
          </p:cNvCxnSpPr>
          <p:nvPr/>
        </p:nvCxnSpPr>
        <p:spPr>
          <a:xfrm rot="5400000" flipH="1" flipV="1">
            <a:off x="7413852" y="1583969"/>
            <a:ext cx="904873" cy="688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81" idx="1"/>
          </p:cNvCxnSpPr>
          <p:nvPr/>
        </p:nvCxnSpPr>
        <p:spPr>
          <a:xfrm rot="5400000" flipH="1" flipV="1">
            <a:off x="7407102" y="729245"/>
            <a:ext cx="913858" cy="721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3"/>
          </p:cNvCxnSpPr>
          <p:nvPr/>
        </p:nvCxnSpPr>
        <p:spPr>
          <a:xfrm flipV="1">
            <a:off x="9653193" y="3324223"/>
            <a:ext cx="549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10202778" y="3071810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 Directory</a:t>
            </a:r>
          </a:p>
        </p:txBody>
      </p:sp>
      <p:cxnSp>
        <p:nvCxnSpPr>
          <p:cNvPr id="92" name="Straight Arrow Connector 91"/>
          <p:cNvCxnSpPr>
            <a:stCxn id="90" idx="0"/>
            <a:endCxn id="93" idx="2"/>
          </p:cNvCxnSpPr>
          <p:nvPr/>
        </p:nvCxnSpPr>
        <p:spPr>
          <a:xfrm flipH="1" flipV="1">
            <a:off x="10897959" y="2584069"/>
            <a:ext cx="144" cy="48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10202634" y="2079244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10242594" y="4015510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102" name="Straight Arrow Connector 101"/>
          <p:cNvCxnSpPr>
            <a:stCxn id="64" idx="3"/>
            <a:endCxn id="100" idx="1"/>
          </p:cNvCxnSpPr>
          <p:nvPr/>
        </p:nvCxnSpPr>
        <p:spPr>
          <a:xfrm>
            <a:off x="9653193" y="4245646"/>
            <a:ext cx="589401" cy="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27986" y="3324222"/>
            <a:ext cx="19907" cy="94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5391150" y="5530469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409981" y="6240127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 Manager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2175484" y="6240127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4000500" y="6240126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Dietician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7187507" y="6240126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8983864" y="6220727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B7D22A-139B-4095-BE75-B17B23808A93}"/>
              </a:ext>
            </a:extLst>
          </p:cNvPr>
          <p:cNvSpPr/>
          <p:nvPr/>
        </p:nvSpPr>
        <p:spPr>
          <a:xfrm>
            <a:off x="10749367" y="6220727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Trainer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5331F60-7275-4C06-946F-F207DAD03EC2}"/>
              </a:ext>
            </a:extLst>
          </p:cNvPr>
          <p:cNvCxnSpPr>
            <a:cxnSpLocks/>
          </p:cNvCxnSpPr>
          <p:nvPr/>
        </p:nvCxnSpPr>
        <p:spPr>
          <a:xfrm>
            <a:off x="6086475" y="5279661"/>
            <a:ext cx="9525" cy="26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8" idx="2"/>
          </p:cNvCxnSpPr>
          <p:nvPr/>
        </p:nvCxnSpPr>
        <p:spPr>
          <a:xfrm>
            <a:off x="6038850" y="4936934"/>
            <a:ext cx="19050" cy="31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endCxn id="113" idx="0"/>
          </p:cNvCxnSpPr>
          <p:nvPr/>
        </p:nvCxnSpPr>
        <p:spPr>
          <a:xfrm>
            <a:off x="6086475" y="6094379"/>
            <a:ext cx="1796357" cy="14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115" idx="0"/>
          </p:cNvCxnSpPr>
          <p:nvPr/>
        </p:nvCxnSpPr>
        <p:spPr>
          <a:xfrm>
            <a:off x="9663762" y="6094379"/>
            <a:ext cx="1780930" cy="126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4695826" y="6094378"/>
            <a:ext cx="1400175" cy="14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111" idx="0"/>
          </p:cNvCxnSpPr>
          <p:nvPr/>
        </p:nvCxnSpPr>
        <p:spPr>
          <a:xfrm rot="10800000" flipV="1">
            <a:off x="2870810" y="6094377"/>
            <a:ext cx="1825015" cy="14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endCxn id="110" idx="0"/>
          </p:cNvCxnSpPr>
          <p:nvPr/>
        </p:nvCxnSpPr>
        <p:spPr>
          <a:xfrm rot="10800000" flipV="1">
            <a:off x="1105307" y="6092445"/>
            <a:ext cx="1779833" cy="14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9" idx="2"/>
          </p:cNvCxnSpPr>
          <p:nvPr/>
        </p:nvCxnSpPr>
        <p:spPr>
          <a:xfrm flipH="1">
            <a:off x="6076949" y="6035294"/>
            <a:ext cx="9526" cy="5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114" idx="0"/>
          </p:cNvCxnSpPr>
          <p:nvPr/>
        </p:nvCxnSpPr>
        <p:spPr>
          <a:xfrm>
            <a:off x="7882832" y="6092445"/>
            <a:ext cx="1796357" cy="128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5" idx="1"/>
            <a:endCxn id="15" idx="3"/>
          </p:cNvCxnSpPr>
          <p:nvPr/>
        </p:nvCxnSpPr>
        <p:spPr>
          <a:xfrm rot="10800000">
            <a:off x="3193240" y="1892250"/>
            <a:ext cx="2178861" cy="79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endCxn id="14" idx="3"/>
          </p:cNvCxnSpPr>
          <p:nvPr/>
        </p:nvCxnSpPr>
        <p:spPr>
          <a:xfrm rot="10800000">
            <a:off x="3494027" y="1053122"/>
            <a:ext cx="1887598" cy="1466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E4E55F6-2590-49F0-A1B4-CDD845D2A917}"/>
              </a:ext>
            </a:extLst>
          </p:cNvPr>
          <p:cNvSpPr/>
          <p:nvPr/>
        </p:nvSpPr>
        <p:spPr>
          <a:xfrm>
            <a:off x="3339179" y="3185301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Directory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BCB413-37D0-4E5B-8F93-3422EE04FB45}"/>
              </a:ext>
            </a:extLst>
          </p:cNvPr>
          <p:cNvSpPr/>
          <p:nvPr/>
        </p:nvSpPr>
        <p:spPr>
          <a:xfrm>
            <a:off x="1582942" y="3185407"/>
            <a:ext cx="13906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UserAccountDirectory</a:t>
            </a:r>
            <a:r>
              <a:rPr lang="en-US" dirty="0"/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75525-8A81-40FF-B64F-3FD007A81B1E}"/>
              </a:ext>
            </a:extLst>
          </p:cNvPr>
          <p:cNvSpPr/>
          <p:nvPr/>
        </p:nvSpPr>
        <p:spPr>
          <a:xfrm>
            <a:off x="1623405" y="4054101"/>
            <a:ext cx="1408398" cy="573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Queue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779C0D-3BBC-4C97-A56F-594EB37DD59A}"/>
              </a:ext>
            </a:extLst>
          </p:cNvPr>
          <p:cNvCxnSpPr>
            <a:cxnSpLocks/>
            <a:stCxn id="17" idx="1"/>
            <a:endCxn id="71" idx="3"/>
          </p:cNvCxnSpPr>
          <p:nvPr/>
        </p:nvCxnSpPr>
        <p:spPr>
          <a:xfrm flipH="1">
            <a:off x="3031803" y="4229098"/>
            <a:ext cx="2321247" cy="1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45D71-F59C-4D59-A3BE-165FD999395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034504" y="3690126"/>
            <a:ext cx="0" cy="61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F52BFD3-B667-47A3-ADAC-04D0164A743A}"/>
              </a:ext>
            </a:extLst>
          </p:cNvPr>
          <p:cNvCxnSpPr>
            <a:endCxn id="70" idx="2"/>
          </p:cNvCxnSpPr>
          <p:nvPr/>
        </p:nvCxnSpPr>
        <p:spPr>
          <a:xfrm rot="10800000">
            <a:off x="2278268" y="3690232"/>
            <a:ext cx="1756237" cy="28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2017-11-19T07:09:24Z</dcterms:created>
  <dcterms:modified xsi:type="dcterms:W3CDTF">2017-12-03T17:25:31Z</dcterms:modified>
</cp:coreProperties>
</file>