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e71b0499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e71b0499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e71b04997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e71b0499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e71b0499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e71b0499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e71b0499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e71b0499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e71b049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e71b049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e71b0499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e71b0499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e71b0499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e71b0499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e71b0499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e71b0499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e71b0499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e71b0499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e71b0499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e71b0499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e71b0499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e71b0499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e71b0499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e71b0499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1700" y="736700"/>
            <a:ext cx="8520600" cy="11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Snake Game</a:t>
            </a:r>
            <a:endParaRPr sz="47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2834125"/>
            <a:ext cx="8585700" cy="1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Group Members : </a:t>
            </a:r>
            <a:br>
              <a:rPr lang="en" sz="2300"/>
            </a:br>
            <a:r>
              <a:rPr lang="en" sz="2300"/>
              <a:t>Md Zuhair (19074008, CSE - IDD Part-4)</a:t>
            </a:r>
            <a:br>
              <a:rPr lang="en" sz="2300"/>
            </a:br>
            <a:r>
              <a:rPr lang="en" sz="2300"/>
              <a:t>Shaan Kumar (19074015</a:t>
            </a:r>
            <a:r>
              <a:rPr lang="en" sz="2300"/>
              <a:t>, CSE - IDD Part-4</a:t>
            </a:r>
            <a:r>
              <a:rPr lang="en" sz="2300"/>
              <a:t>)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Experimental Results </a:t>
            </a:r>
            <a:endParaRPr sz="2700"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Generation vs maximum fitness graph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150" y="1044775"/>
            <a:ext cx="4693701" cy="30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Experimental Results </a:t>
            </a:r>
            <a:endParaRPr sz="2700"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Generation vs average fitness graph</a:t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 rotWithShape="1">
          <a:blip r:embed="rId3">
            <a:alphaModFix/>
          </a:blip>
          <a:srcRect b="-2649" l="0" r="0" t="2649"/>
          <a:stretch/>
        </p:blipFill>
        <p:spPr>
          <a:xfrm>
            <a:off x="2254125" y="1105950"/>
            <a:ext cx="4875600" cy="3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Conclusion</a:t>
            </a:r>
            <a:endParaRPr sz="2700"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From the experimental results, we can clearly see an improvement in the average and best fitness values over a course of generations which helps us conclude that our Neuro Genetic Hybrid System is working just like we expected it to be.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have </a:t>
            </a:r>
            <a:r>
              <a:rPr lang="en"/>
              <a:t>successfully</a:t>
            </a:r>
            <a:r>
              <a:rPr lang="en"/>
              <a:t> solved the Snake Game problem using our Hybrid System as with a greater number of generations, the accuracy will keep on increasing.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2129725" y="19361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Thank You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095600" y="15356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Snake Game is the common name for a video game concept where the player moves a line that grows in length, with the line itself being a primary obstacle. 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As the snake moves forward, it leaves a trail behind, resembling a moving snake. 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Game Rules :  </a:t>
            </a:r>
            <a:endParaRPr sz="16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The </a:t>
            </a:r>
            <a:r>
              <a:rPr lang="en" sz="1400"/>
              <a:t>player loses when the snake runs into the screen border, a trail, another obstacle, or itself. 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There are food items present on the screen, which keep popping at random places. 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As the snake eats the item, it grows in length, to make the game progressively difficult.</a:t>
            </a:r>
            <a:endParaRPr sz="1400"/>
          </a:p>
        </p:txBody>
      </p:sp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Introduction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Project Introduction</a:t>
            </a:r>
            <a:endParaRPr sz="27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600"/>
              <a:t>Making </a:t>
            </a:r>
            <a:r>
              <a:rPr lang="en" sz="1600"/>
              <a:t>a Neuro Genetic Hybrid System for creating a self learning snake game.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Using </a:t>
            </a:r>
            <a:r>
              <a:rPr b="1" lang="en" sz="1600"/>
              <a:t>Genetic algorithm</a:t>
            </a:r>
            <a:r>
              <a:rPr lang="en" sz="1600"/>
              <a:t> in the game to improve the gameplay.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Deciding the movement of the snake in the game using </a:t>
            </a:r>
            <a:r>
              <a:rPr b="1" lang="en" sz="1600"/>
              <a:t>Feed-forward neural network</a:t>
            </a:r>
            <a:r>
              <a:rPr lang="en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Technology Used</a:t>
            </a:r>
            <a:endParaRPr sz="27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Python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Python Libraries used in this project: </a:t>
            </a:r>
            <a:endParaRPr sz="1600"/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numpy - used for creating arrays and operations on array with ease.</a:t>
            </a:r>
            <a:endParaRPr sz="14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Random - used for generating random values (in </a:t>
            </a:r>
            <a:r>
              <a:rPr lang="en" sz="14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genetic</a:t>
            </a:r>
            <a:r>
              <a:rPr lang="en" sz="14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algorithm)</a:t>
            </a:r>
            <a:endParaRPr sz="14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math - used for mathematical calculations</a:t>
            </a:r>
            <a:endParaRPr sz="14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pygame - used for displaying the snake game on screen</a:t>
            </a:r>
            <a:endParaRPr sz="14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4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atplotlib - used for plotting of graphs</a:t>
            </a:r>
            <a:endParaRPr sz="14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Algorithms Used</a:t>
            </a:r>
            <a:endParaRPr sz="27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We are using a </a:t>
            </a:r>
            <a:r>
              <a:rPr b="1" lang="en" sz="1600"/>
              <a:t>Neuro Genetic Hybrid System</a:t>
            </a:r>
            <a:r>
              <a:rPr lang="en" sz="1600"/>
              <a:t> and hence the systems used are: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b="1" lang="en" sz="1400"/>
              <a:t>Genetic Algorithm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b="1" lang="en" sz="1400"/>
              <a:t>Feed-Forward Neural Network</a:t>
            </a:r>
            <a:endParaRPr b="1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Motivation</a:t>
            </a:r>
            <a:endParaRPr sz="2700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Snake Game is a very popular game which all of us have played at least once in our childhood.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In this course, we learned about Genetic Algorithm and Neural Networks, which motivated us to get an idea of optimizing this game and get a close-to-optimal solution by creating a Neuro Genetic Hybrid System.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Approach to the Problem</a:t>
            </a:r>
            <a:endParaRPr sz="2700"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41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lang="en" sz="1600"/>
              <a:t>Dataset Generation:</a:t>
            </a:r>
            <a:endParaRPr sz="16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400"/>
              <a:t>For training any Machine learning algorithm, we need a lot of data, which needs to be preprocessed before being fed to the Algorithm. </a:t>
            </a:r>
            <a:endParaRPr sz="14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400"/>
              <a:t>It is not an easy task to get the dataset of this problem, hence we generated our dataset by playing this game again and again.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Approach to the Problem</a:t>
            </a:r>
            <a:endParaRPr sz="2700"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307850"/>
            <a:ext cx="71961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b="1" lang="en" sz="1600"/>
              <a:t>Genetic Algorithm </a:t>
            </a:r>
            <a:endParaRPr b="1"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Initialized a population of 50 snakes with randomized characteristics (weights of neural network) 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We calculate fitness as follows</a:t>
            </a:r>
            <a:endParaRPr sz="1600"/>
          </a:p>
          <a:p>
            <a:pPr indent="-3175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If the snake eat an apple : 5000 x number of apples eaten by the snake</a:t>
            </a:r>
            <a:endParaRPr sz="1400"/>
          </a:p>
          <a:p>
            <a:pPr indent="-3175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If  the snake eats itself : </a:t>
            </a:r>
            <a:r>
              <a:rPr lang="en" sz="1400"/>
              <a:t>(</a:t>
            </a:r>
            <a:r>
              <a:rPr lang="en" sz="1400"/>
              <a:t>-1</a:t>
            </a:r>
            <a:r>
              <a:rPr lang="en" sz="1400"/>
              <a:t>)</a:t>
            </a:r>
            <a:endParaRPr sz="1400"/>
          </a:p>
          <a:p>
            <a:pPr indent="-3175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If the snake hits a border : </a:t>
            </a:r>
            <a:r>
              <a:rPr lang="en" sz="1400"/>
              <a:t>(</a:t>
            </a:r>
            <a:r>
              <a:rPr lang="en" sz="1400"/>
              <a:t>-1</a:t>
            </a:r>
            <a:r>
              <a:rPr lang="en" sz="1400"/>
              <a:t>)</a:t>
            </a:r>
            <a:endParaRPr sz="1400"/>
          </a:p>
          <a:p>
            <a:pPr indent="-3175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If the snake repeats itself for a long time : </a:t>
            </a:r>
            <a:r>
              <a:rPr lang="en" sz="1400"/>
              <a:t>(</a:t>
            </a:r>
            <a:r>
              <a:rPr lang="en" sz="1400"/>
              <a:t>-1</a:t>
            </a:r>
            <a:r>
              <a:rPr lang="en" sz="1400"/>
              <a:t>)</a:t>
            </a:r>
            <a:endParaRPr sz="14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According to the fitness, we crossover some number of parents everytime and mutate the children formed using crossover.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We </a:t>
            </a:r>
            <a:r>
              <a:rPr lang="en" sz="1600"/>
              <a:t>continue</a:t>
            </a:r>
            <a:r>
              <a:rPr lang="en" sz="1600"/>
              <a:t> this unless we reach a fixed number of generations because we cannot determine the exact number of generations when the snake will be most optimal.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Approach to the Problem</a:t>
            </a:r>
            <a:endParaRPr sz="2700"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307850"/>
            <a:ext cx="71961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93750"/>
              <a:buChar char="❖"/>
            </a:pPr>
            <a:r>
              <a:rPr b="1" lang="en" sz="1600"/>
              <a:t>Feed-Forward Neural Network</a:t>
            </a:r>
            <a:r>
              <a:rPr b="1" lang="en" sz="1600"/>
              <a:t> </a:t>
            </a:r>
            <a:endParaRPr b="1" sz="1600"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600"/>
              <a:t>Initialized all weights with random values. </a:t>
            </a:r>
            <a:endParaRPr sz="1600"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600"/>
              <a:t>We have created two hidden layers in this neural network.</a:t>
            </a:r>
            <a:endParaRPr sz="1600"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600"/>
              <a:t>Input layer consists of 4 nodes and output layer consists of 3 nodes.</a:t>
            </a:r>
            <a:endParaRPr sz="1600"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600"/>
              <a:t>Input Layer of the neural network consists of the following :</a:t>
            </a:r>
            <a:endParaRPr sz="1600"/>
          </a:p>
          <a:p>
            <a:pPr indent="-314960" lvl="2" marL="1371600" rtl="0" algn="l">
              <a:spcBef>
                <a:spcPts val="0"/>
              </a:spcBef>
              <a:spcAft>
                <a:spcPts val="0"/>
              </a:spcAft>
              <a:buSzPct val="114285"/>
              <a:buChar char="■"/>
            </a:pPr>
            <a:r>
              <a:rPr lang="en" sz="1400"/>
              <a:t>The direction of movement of the snake.</a:t>
            </a:r>
            <a:endParaRPr sz="1400"/>
          </a:p>
          <a:p>
            <a:pPr indent="-314960" lvl="2" marL="1371600" rtl="0" algn="l">
              <a:spcBef>
                <a:spcPts val="0"/>
              </a:spcBef>
              <a:spcAft>
                <a:spcPts val="0"/>
              </a:spcAft>
              <a:buSzPct val="114285"/>
              <a:buChar char="■"/>
            </a:pPr>
            <a:r>
              <a:rPr lang="en" sz="1400"/>
              <a:t>The position of the food.</a:t>
            </a:r>
            <a:endParaRPr sz="1400"/>
          </a:p>
          <a:p>
            <a:pPr indent="-314960" lvl="2" marL="1371600" rtl="0" algn="l">
              <a:spcBef>
                <a:spcPts val="0"/>
              </a:spcBef>
              <a:spcAft>
                <a:spcPts val="0"/>
              </a:spcAft>
              <a:buSzPct val="114285"/>
              <a:buChar char="■"/>
            </a:pPr>
            <a:r>
              <a:rPr lang="en" sz="1400"/>
              <a:t>The boundaries of the wall</a:t>
            </a:r>
            <a:endParaRPr sz="1400"/>
          </a:p>
          <a:p>
            <a:pPr indent="-314960" lvl="2" marL="1371600" rtl="0" algn="l">
              <a:spcBef>
                <a:spcPts val="0"/>
              </a:spcBef>
              <a:spcAft>
                <a:spcPts val="0"/>
              </a:spcAft>
              <a:buSzPct val="114285"/>
              <a:buChar char="■"/>
            </a:pPr>
            <a:r>
              <a:rPr lang="en" sz="1400"/>
              <a:t>The direction of food from the snake</a:t>
            </a:r>
            <a:endParaRPr sz="1400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400"/>
              <a:t>Output Layer of the neural network gives us the direction in which our snake should move in the next step :</a:t>
            </a:r>
            <a:endParaRPr sz="1400"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400"/>
              <a:t>Move left</a:t>
            </a:r>
            <a:endParaRPr sz="1400"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400"/>
              <a:t>Move right</a:t>
            </a:r>
            <a:endParaRPr sz="1400"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400"/>
              <a:t>Move in the same direction</a:t>
            </a:r>
            <a:endParaRPr sz="1400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400"/>
              <a:t>Each of the following will have some weights, and the one with maximum weight will be performed. 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