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ECE878-9A12-4C62-B36A-B9CF2A5C896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r>
              <a:rPr lang="en-US" dirty="0" smtClean="0"/>
              <a:t>				-Shankar Nair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Glib-2.0 (-lgobject-2.0 -lglib-2.0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for the internal representation of a D-Bus Object using Glib.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D-bus (-ldbus-glib-1 -ldbus-1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for D-bus support.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Microhttpd</a:t>
            </a:r>
            <a:r>
              <a:rPr lang="en-US" dirty="0" smtClean="0"/>
              <a:t> (-</a:t>
            </a:r>
            <a:r>
              <a:rPr lang="en-US" dirty="0" err="1" smtClean="0"/>
              <a:t>lmicrohttpd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Used to support the HTTP server implementation.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OWLCPP (-</a:t>
            </a:r>
            <a:r>
              <a:rPr lang="en-US" dirty="0" err="1" smtClean="0"/>
              <a:t>lowlcpp_io</a:t>
            </a:r>
            <a:r>
              <a:rPr lang="en-US" dirty="0" smtClean="0"/>
              <a:t> -</a:t>
            </a:r>
            <a:r>
              <a:rPr lang="en-US" dirty="0" err="1" smtClean="0"/>
              <a:t>lowlcpp_logic</a:t>
            </a:r>
            <a:r>
              <a:rPr lang="en-US" dirty="0" smtClean="0"/>
              <a:t> -</a:t>
            </a:r>
            <a:r>
              <a:rPr lang="en-US" dirty="0" err="1" smtClean="0"/>
              <a:t>lowlcpp_rdf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read, parse and query OWL ontology files within program.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Raptor (-</a:t>
            </a:r>
            <a:r>
              <a:rPr lang="en-US" dirty="0" err="1" smtClean="0"/>
              <a:t>lraptor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by OWLCPP to parse the Ontology file.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 (-lxml2)</a:t>
            </a:r>
          </a:p>
          <a:p>
            <a:pPr lvl="1"/>
            <a:r>
              <a:rPr lang="en-US" dirty="0" smtClean="0"/>
              <a:t>Used by OWLCPP to read the Ontology file.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FaCT</a:t>
            </a:r>
            <a:r>
              <a:rPr lang="en-US" dirty="0" smtClean="0"/>
              <a:t>++ (-</a:t>
            </a:r>
            <a:r>
              <a:rPr lang="en-US" dirty="0" err="1" smtClean="0"/>
              <a:t>lfactpp_kernel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by OWLCPP to </a:t>
            </a:r>
            <a:r>
              <a:rPr lang="en-US" dirty="0" smtClean="0"/>
              <a:t>support DL reasoning within the program.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Boost (-</a:t>
            </a:r>
            <a:r>
              <a:rPr lang="en-US" dirty="0" err="1" smtClean="0"/>
              <a:t>lboost_filesystem</a:t>
            </a:r>
            <a:r>
              <a:rPr lang="en-US" dirty="0" smtClean="0"/>
              <a:t> -</a:t>
            </a:r>
            <a:r>
              <a:rPr lang="en-US" dirty="0" err="1" smtClean="0"/>
              <a:t>lboost_program_options</a:t>
            </a:r>
            <a:r>
              <a:rPr lang="en-US" dirty="0" smtClean="0"/>
              <a:t> -</a:t>
            </a:r>
            <a:r>
              <a:rPr lang="en-US" dirty="0" err="1" smtClean="0"/>
              <a:t>lboost_system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ease file-</a:t>
            </a:r>
            <a:r>
              <a:rPr lang="en-US" dirty="0" err="1" smtClean="0"/>
              <a:t>io</a:t>
            </a:r>
            <a:r>
              <a:rPr lang="en-US" dirty="0" smtClean="0"/>
              <a:t>, string handling and various HTTP response output </a:t>
            </a:r>
            <a:r>
              <a:rPr lang="en-US" dirty="0" err="1" smtClean="0"/>
              <a:t>formating</a:t>
            </a:r>
            <a:r>
              <a:rPr lang="en-US" dirty="0" smtClean="0"/>
              <a:t> such as JSON, XML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467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Device_manager</a:t>
            </a:r>
            <a:endParaRPr lang="en-US" dirty="0" smtClean="0"/>
          </a:p>
          <a:p>
            <a:pPr lvl="1"/>
            <a:r>
              <a:rPr lang="en-US" dirty="0" smtClean="0"/>
              <a:t>Low level backend</a:t>
            </a:r>
          </a:p>
          <a:p>
            <a:r>
              <a:rPr lang="en-US" dirty="0" err="1" smtClean="0"/>
              <a:t>Http_rest_server</a:t>
            </a:r>
            <a:endParaRPr lang="en-US" dirty="0" smtClean="0"/>
          </a:p>
          <a:p>
            <a:pPr lvl="1"/>
            <a:r>
              <a:rPr lang="en-US" dirty="0" smtClean="0"/>
              <a:t>High level 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Handle communication with physical devices.</a:t>
            </a:r>
          </a:p>
          <a:p>
            <a:pPr lvl="1"/>
            <a:r>
              <a:rPr lang="en-US" dirty="0" smtClean="0"/>
              <a:t>Publish device-status changes to higher layers.</a:t>
            </a:r>
          </a:p>
          <a:p>
            <a:pPr lvl="1"/>
            <a:r>
              <a:rPr lang="en-US" dirty="0" smtClean="0"/>
              <a:t>Receive commands from the higher layers that must be run on the physical device.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DeviceBase</a:t>
            </a:r>
            <a:endParaRPr lang="en-US" dirty="0" smtClean="0"/>
          </a:p>
          <a:p>
            <a:pPr lvl="1"/>
            <a:r>
              <a:rPr lang="en-US" dirty="0" smtClean="0"/>
              <a:t>This is an abstract class that models the communication with a physical device such as its read/write frequency, and lays out a framework so that upper layers need only implement device specific functionality and do not care about the actual communication with the device.</a:t>
            </a:r>
          </a:p>
          <a:p>
            <a:pPr lvl="1"/>
            <a:r>
              <a:rPr lang="en-US" dirty="0" smtClean="0"/>
              <a:t>It also takes care of multithreading and error handling.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The template class inherits from the </a:t>
            </a:r>
            <a:r>
              <a:rPr lang="en-US" dirty="0" err="1" smtClean="0"/>
              <a:t>DeviceBase</a:t>
            </a:r>
            <a:r>
              <a:rPr lang="en-US" dirty="0" smtClean="0"/>
              <a:t> and adds the capability of adding a custom handler.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for FDs or </a:t>
            </a:r>
            <a:r>
              <a:rPr lang="en-US" dirty="0" err="1" smtClean="0"/>
              <a:t>CvCapture</a:t>
            </a:r>
            <a:r>
              <a:rPr lang="en-US" dirty="0" smtClean="0"/>
              <a:t> for </a:t>
            </a:r>
            <a:r>
              <a:rPr lang="en-US" dirty="0" err="1" smtClean="0"/>
              <a:t>OpenCV</a:t>
            </a:r>
            <a:r>
              <a:rPr lang="en-US" dirty="0" smtClean="0"/>
              <a:t> programs</a:t>
            </a:r>
          </a:p>
          <a:p>
            <a:endParaRPr lang="en-US" dirty="0" smtClean="0"/>
          </a:p>
          <a:p>
            <a:r>
              <a:rPr lang="en-US" dirty="0" err="1" smtClean="0"/>
              <a:t>DBusObject</a:t>
            </a:r>
            <a:endParaRPr lang="en-US" dirty="0" smtClean="0"/>
          </a:p>
          <a:p>
            <a:pPr lvl="1"/>
            <a:r>
              <a:rPr lang="en-US" dirty="0" smtClean="0"/>
              <a:t>Every physical device is represented by a </a:t>
            </a:r>
            <a:r>
              <a:rPr lang="en-US" dirty="0" err="1" smtClean="0"/>
              <a:t>Dbus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Implements interface as specified in the interface-xml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Http_rest_server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Expose </a:t>
            </a:r>
            <a:r>
              <a:rPr lang="en-US" dirty="0" err="1" smtClean="0"/>
              <a:t>RESTful</a:t>
            </a:r>
            <a:r>
              <a:rPr lang="en-US" dirty="0" smtClean="0"/>
              <a:t> web-interface.</a:t>
            </a:r>
          </a:p>
          <a:p>
            <a:pPr lvl="1"/>
            <a:r>
              <a:rPr lang="en-US" dirty="0" smtClean="0"/>
              <a:t>Maintains catalog of devices.</a:t>
            </a:r>
          </a:p>
          <a:p>
            <a:pPr lvl="1"/>
            <a:r>
              <a:rPr lang="en-US" dirty="0" smtClean="0"/>
              <a:t>Provides framework to access functionality of devices.</a:t>
            </a:r>
          </a:p>
          <a:p>
            <a:pPr lvl="1"/>
            <a:r>
              <a:rPr lang="en-US" dirty="0" smtClean="0"/>
              <a:t>Provides basic query capabilities </a:t>
            </a:r>
            <a:r>
              <a:rPr lang="en-US" smtClean="0"/>
              <a:t>to lookup devices.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Http_rest_server</a:t>
            </a:r>
            <a:r>
              <a:rPr lang="en-US" dirty="0" smtClean="0"/>
              <a:t> –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Httphandler</a:t>
            </a:r>
            <a:endParaRPr lang="en-US" dirty="0" smtClean="0"/>
          </a:p>
          <a:p>
            <a:pPr lvl="1"/>
            <a:r>
              <a:rPr lang="en-US" dirty="0" smtClean="0"/>
              <a:t>Implements HTTP web-server handling.</a:t>
            </a:r>
          </a:p>
          <a:p>
            <a:endParaRPr lang="en-US" dirty="0" smtClean="0"/>
          </a:p>
          <a:p>
            <a:r>
              <a:rPr lang="en-US" dirty="0" err="1" smtClean="0"/>
              <a:t>RestAPI</a:t>
            </a:r>
            <a:endParaRPr lang="en-US" dirty="0" smtClean="0"/>
          </a:p>
          <a:p>
            <a:pPr lvl="1"/>
            <a:r>
              <a:rPr lang="en-US" dirty="0" smtClean="0"/>
              <a:t>Provides necessary framework to register Rest APIs.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Executor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err="1" smtClean="0"/>
              <a:t>RestAPIs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Formats response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Http_rest_server</a:t>
            </a:r>
            <a:r>
              <a:rPr lang="en-US" dirty="0" smtClean="0"/>
              <a:t>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OntologyManager</a:t>
            </a:r>
            <a:endParaRPr lang="en-US" dirty="0" smtClean="0"/>
          </a:p>
          <a:p>
            <a:pPr lvl="1"/>
            <a:r>
              <a:rPr lang="en-US" dirty="0" smtClean="0"/>
              <a:t>Provides APIs to support querying of devices.</a:t>
            </a:r>
          </a:p>
          <a:p>
            <a:pPr lvl="1"/>
            <a:r>
              <a:rPr lang="en-US" dirty="0" smtClean="0"/>
              <a:t>Processes OWL file to initialize the </a:t>
            </a:r>
            <a:r>
              <a:rPr lang="en-US" dirty="0" err="1" smtClean="0"/>
              <a:t>DeviceCatalog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DeviceCatalog</a:t>
            </a:r>
            <a:endParaRPr lang="en-US" dirty="0" smtClean="0"/>
          </a:p>
          <a:p>
            <a:pPr lvl="1"/>
            <a:r>
              <a:rPr lang="en-US" dirty="0" smtClean="0"/>
              <a:t>Maintains map of all active devices.</a:t>
            </a:r>
          </a:p>
          <a:p>
            <a:pPr lvl="1"/>
            <a:r>
              <a:rPr lang="en-US" dirty="0" smtClean="0"/>
              <a:t>Provides APIs for invoking methods on the devices.</a:t>
            </a:r>
          </a:p>
          <a:p>
            <a:pPr lvl="1"/>
            <a:r>
              <a:rPr lang="en-US" dirty="0" smtClean="0"/>
              <a:t>Processes interface-xml to extract interface information.</a:t>
            </a:r>
          </a:p>
          <a:p>
            <a:pPr lvl="1"/>
            <a:r>
              <a:rPr lang="en-US" dirty="0" smtClean="0"/>
              <a:t>Associates physical devices to their respective interface based on the Ontology.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4953000" y="5638800"/>
            <a:ext cx="2057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ultidocument 69"/>
          <p:cNvSpPr/>
          <p:nvPr/>
        </p:nvSpPr>
        <p:spPr>
          <a:xfrm>
            <a:off x="3581400" y="4191000"/>
            <a:ext cx="1447800" cy="10668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81000" y="3276600"/>
            <a:ext cx="2819400" cy="3429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267200"/>
            <a:ext cx="23622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 rot="10800000" flipH="1">
            <a:off x="609600" y="54102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14400" y="3810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48006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" y="59436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err="1" smtClean="0"/>
              <a:t>DeviceBase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5486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Device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4953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err="1" smtClean="0"/>
              <a:t>DbusDevice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791200"/>
            <a:ext cx="1143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Physical </a:t>
            </a:r>
          </a:p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9200" y="83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D-Bus Daemon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Virtual Device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" y="3581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Representation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00800" y="457200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77000" y="1600200"/>
            <a:ext cx="1676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1600200"/>
            <a:ext cx="1676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57800" y="2971800"/>
            <a:ext cx="1676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400800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Web Service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38600" y="182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53200" y="1676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Catalog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0" y="3124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Ontology Manager</a:t>
            </a:r>
            <a:endParaRPr lang="en-US" dirty="0"/>
          </a:p>
        </p:txBody>
      </p:sp>
      <p:sp>
        <p:nvSpPr>
          <p:cNvPr id="48" name="Vertical Scroll 47"/>
          <p:cNvSpPr/>
          <p:nvPr/>
        </p:nvSpPr>
        <p:spPr>
          <a:xfrm>
            <a:off x="7391400" y="4191000"/>
            <a:ext cx="1295400" cy="114300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467600" y="457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OWL file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81400" y="4343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Interface Files</a:t>
            </a:r>
            <a:endParaRPr lang="en-US" dirty="0"/>
          </a:p>
        </p:txBody>
      </p:sp>
      <p:sp>
        <p:nvSpPr>
          <p:cNvPr id="52" name="Left-Right Arrow 51"/>
          <p:cNvSpPr/>
          <p:nvPr/>
        </p:nvSpPr>
        <p:spPr>
          <a:xfrm>
            <a:off x="5638800" y="1828800"/>
            <a:ext cx="8382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Up Arrow 52"/>
          <p:cNvSpPr/>
          <p:nvPr/>
        </p:nvSpPr>
        <p:spPr>
          <a:xfrm rot="5400000">
            <a:off x="4419600" y="2514600"/>
            <a:ext cx="850392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Up Arrow 53"/>
          <p:cNvSpPr/>
          <p:nvPr/>
        </p:nvSpPr>
        <p:spPr>
          <a:xfrm>
            <a:off x="6934200" y="2514600"/>
            <a:ext cx="850392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40" idx="1"/>
          </p:cNvCxnSpPr>
          <p:nvPr/>
        </p:nvCxnSpPr>
        <p:spPr>
          <a:xfrm>
            <a:off x="2667000" y="1524000"/>
            <a:ext cx="1295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4"/>
            <a:endCxn id="35" idx="0"/>
          </p:cNvCxnSpPr>
          <p:nvPr/>
        </p:nvCxnSpPr>
        <p:spPr>
          <a:xfrm rot="5400000">
            <a:off x="1181100" y="2667000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-Right Arrow 71"/>
          <p:cNvSpPr/>
          <p:nvPr/>
        </p:nvSpPr>
        <p:spPr>
          <a:xfrm>
            <a:off x="3200400" y="5791200"/>
            <a:ext cx="16764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8200" y="685800"/>
            <a:ext cx="1295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724400" y="7620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RestAPI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3" idx="3"/>
            <a:endCxn id="42" idx="1"/>
          </p:cNvCxnSpPr>
          <p:nvPr/>
        </p:nvCxnSpPr>
        <p:spPr>
          <a:xfrm flipV="1">
            <a:off x="5943600" y="718066"/>
            <a:ext cx="457200" cy="272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2"/>
            <a:endCxn id="40" idx="0"/>
          </p:cNvCxnSpPr>
          <p:nvPr/>
        </p:nvCxnSpPr>
        <p:spPr>
          <a:xfrm rot="5400000">
            <a:off x="4895850" y="1200150"/>
            <a:ext cx="304800" cy="495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1" idx="1"/>
            <a:endCxn id="35" idx="3"/>
          </p:cNvCxnSpPr>
          <p:nvPr/>
        </p:nvCxnSpPr>
        <p:spPr>
          <a:xfrm rot="10800000" flipV="1">
            <a:off x="3200400" y="4805064"/>
            <a:ext cx="381000" cy="18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0"/>
          </p:cNvCxnSpPr>
          <p:nvPr/>
        </p:nvCxnSpPr>
        <p:spPr>
          <a:xfrm rot="5400000" flipH="1" flipV="1">
            <a:off x="4488451" y="3497852"/>
            <a:ext cx="609600" cy="776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0"/>
          </p:cNvCxnSpPr>
          <p:nvPr/>
        </p:nvCxnSpPr>
        <p:spPr>
          <a:xfrm rot="16200000" flipV="1">
            <a:off x="7334250" y="3486150"/>
            <a:ext cx="381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</TotalTime>
  <Words>431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Smartgateway</vt:lpstr>
      <vt:lpstr>2 Basic Components</vt:lpstr>
      <vt:lpstr>Device Manager</vt:lpstr>
      <vt:lpstr>Device Manager - Architecture</vt:lpstr>
      <vt:lpstr>Device Manager - Architecture</vt:lpstr>
      <vt:lpstr>Http_rest_server</vt:lpstr>
      <vt:lpstr>Http_rest_server – Architecture</vt:lpstr>
      <vt:lpstr>Http_rest_server - Architecture</vt:lpstr>
      <vt:lpstr>Slide 9</vt:lpstr>
      <vt:lpstr>Libraries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Smartgateway</dc:title>
  <dc:creator>shaan</dc:creator>
  <cp:lastModifiedBy>shaan</cp:lastModifiedBy>
  <cp:revision>28</cp:revision>
  <dcterms:created xsi:type="dcterms:W3CDTF">2014-08-03T03:03:43Z</dcterms:created>
  <dcterms:modified xsi:type="dcterms:W3CDTF">2014-08-05T05:36:47Z</dcterms:modified>
</cp:coreProperties>
</file>