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handoutMasterIdLst>
    <p:handoutMasterId r:id="rId13"/>
  </p:handoutMasterIdLst>
  <p:sldIdLst>
    <p:sldId id="256" r:id="rId3"/>
    <p:sldId id="257" r:id="rId4"/>
    <p:sldId id="271" r:id="rId5"/>
    <p:sldId id="272" r:id="rId6"/>
    <p:sldId id="269" r:id="rId7"/>
    <p:sldId id="258" r:id="rId8"/>
    <p:sldId id="262" r:id="rId9"/>
    <p:sldId id="263" r:id="rId10"/>
    <p:sldId id="274" r:id="rId11"/>
    <p:sldId id="275" r:id="rId12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3695" cy="350573"/>
          </a:xfrm>
          <a:prstGeom prst="rect">
            <a:avLst/>
          </a:prstGeom>
        </p:spPr>
        <p:txBody>
          <a:bodyPr vert="horz" lIns="83421" tIns="41710" rIns="83421" bIns="41710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110" y="0"/>
            <a:ext cx="4023695" cy="350573"/>
          </a:xfrm>
          <a:prstGeom prst="rect">
            <a:avLst/>
          </a:prstGeom>
        </p:spPr>
        <p:txBody>
          <a:bodyPr vert="horz" lIns="83421" tIns="41710" rIns="83421" bIns="41710" rtlCol="0"/>
          <a:lstStyle>
            <a:lvl1pPr algn="r">
              <a:defRPr sz="1100"/>
            </a:lvl1pPr>
          </a:lstStyle>
          <a:p>
            <a:fld id="{310E12A5-A993-4602-AF29-4A2EABDF709A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34427"/>
            <a:ext cx="4023695" cy="350573"/>
          </a:xfrm>
          <a:prstGeom prst="rect">
            <a:avLst/>
          </a:prstGeom>
        </p:spPr>
        <p:txBody>
          <a:bodyPr vert="horz" lIns="83421" tIns="41710" rIns="83421" bIns="41710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110" y="6634427"/>
            <a:ext cx="4023695" cy="350573"/>
          </a:xfrm>
          <a:prstGeom prst="rect">
            <a:avLst/>
          </a:prstGeom>
        </p:spPr>
        <p:txBody>
          <a:bodyPr vert="horz" lIns="83421" tIns="41710" rIns="83421" bIns="41710" rtlCol="0" anchor="b"/>
          <a:lstStyle>
            <a:lvl1pPr algn="r">
              <a:defRPr sz="1100"/>
            </a:lvl1pPr>
          </a:lstStyle>
          <a:p>
            <a:fld id="{FEA6EC61-A2E3-416F-8155-5E75E0D6C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94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Click to edit the title text format마스터 제목 스타일 편집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7/10/15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A10191-D1E1-41F1-81D1-A11151712161}" type="slidenum">
              <a:rPr lang="en-US">
                <a:solidFill>
                  <a:srgbClr val="000000"/>
                </a:solidFill>
                <a:latin typeface="맑은 고딕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ko-KR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ko-KR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Click to edit the title text format마스터 제목 스타일 편집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Seventh Outline Level마스터 텍스트 스타일을 편집합니다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800">
                <a:solidFill>
                  <a:srgbClr val="000000"/>
                </a:solidFill>
                <a:latin typeface="맑은 고딕"/>
              </a:rPr>
              <a:t>둘째 수준</a:t>
            </a:r>
            <a:endParaRPr/>
          </a:p>
          <a:p>
            <a:pPr lvl="1">
              <a:buFont typeface="Arial"/>
              <a:buChar char="–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셋째 수준</a:t>
            </a:r>
            <a:endParaRPr/>
          </a:p>
          <a:p>
            <a:pPr lvl="2">
              <a:buFont typeface="Arial"/>
              <a:buChar char="•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넷째 수준</a:t>
            </a:r>
            <a:endParaRPr/>
          </a:p>
          <a:p>
            <a:pPr lvl="3"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다섯째 수준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7/10/15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E191D1-B121-4171-91D1-D1E191B171C1}" type="slidenum">
              <a:rPr lang="en-US">
                <a:solidFill>
                  <a:srgbClr val="000000"/>
                </a:solidFill>
                <a:latin typeface="맑은 고딕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CSM51A Discussion #3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맑은 고딕"/>
              </a:rPr>
              <a:t>Hyunjin Kim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4" y="210075"/>
            <a:ext cx="4811436" cy="329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25" y="539625"/>
            <a:ext cx="4597604" cy="1591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25" y="2131102"/>
            <a:ext cx="5369392" cy="458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9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Outline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altLang="ko-KR" sz="3200" dirty="0">
                <a:solidFill>
                  <a:srgbClr val="000000"/>
                </a:solidFill>
                <a:latin typeface="맑은 고딕"/>
              </a:rPr>
              <a:t>Universal Set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3200" dirty="0">
                <a:solidFill>
                  <a:srgbClr val="000000"/>
                </a:solidFill>
                <a:latin typeface="맑은 고딕"/>
              </a:rPr>
              <a:t>Characteristics of gate network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800" dirty="0">
                <a:solidFill>
                  <a:srgbClr val="000000"/>
                </a:solidFill>
                <a:latin typeface="맑은 고딕"/>
              </a:rPr>
              <a:t>Load factor, fanout factor</a:t>
            </a:r>
            <a:endParaRPr lang="en-US" altLang="ko-KR" sz="2800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altLang="ko-KR" sz="3200" dirty="0">
                <a:solidFill>
                  <a:srgbClr val="000000"/>
                </a:solidFill>
                <a:latin typeface="맑은 고딕"/>
              </a:rPr>
              <a:t>CMOS Circuit</a:t>
            </a:r>
          </a:p>
          <a:p>
            <a:pPr>
              <a:buFont typeface="Arial"/>
              <a:buChar char="•"/>
            </a:pPr>
            <a:r>
              <a:rPr lang="en-US" altLang="ko-KR" sz="3200" dirty="0">
                <a:solidFill>
                  <a:srgbClr val="000000"/>
                </a:solidFill>
                <a:latin typeface="맑은 고딕"/>
              </a:rPr>
              <a:t>Quiz1</a:t>
            </a:r>
            <a:endParaRPr lang="en-US" sz="32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altLang="ko-KR" sz="4400" dirty="0">
                <a:solidFill>
                  <a:srgbClr val="000000"/>
                </a:solidFill>
                <a:latin typeface="맑은 고딕"/>
              </a:rPr>
              <a:t>Universal Set</a:t>
            </a:r>
            <a:endParaRPr dirty="0"/>
          </a:p>
        </p:txBody>
      </p:sp>
      <p:sp>
        <p:nvSpPr>
          <p:cNvPr id="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altLang="ko-KR" sz="3200" dirty="0">
                <a:solidFill>
                  <a:srgbClr val="000000"/>
                </a:solidFill>
                <a:latin typeface="맑은 고딕"/>
              </a:rPr>
              <a:t>A set of gates is said to be </a:t>
            </a:r>
            <a:r>
              <a:rPr lang="en-US" altLang="ko-KR" sz="3200" dirty="0">
                <a:solidFill>
                  <a:srgbClr val="0070C0"/>
                </a:solidFill>
                <a:latin typeface="맑은 고딕"/>
              </a:rPr>
              <a:t>universal</a:t>
            </a:r>
            <a:r>
              <a:rPr lang="en-US" altLang="ko-KR" sz="3200" dirty="0">
                <a:solidFill>
                  <a:srgbClr val="000000"/>
                </a:solidFill>
                <a:latin typeface="맑은 고딕"/>
              </a:rPr>
              <a:t> if any combinational system can be implemented using gates just from that set.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altLang="ko-KR" sz="2800" dirty="0">
                <a:solidFill>
                  <a:srgbClr val="0070C0"/>
                </a:solidFill>
                <a:latin typeface="맑은 고딕"/>
              </a:rPr>
              <a:t>Set {AND, OR, NOT}</a:t>
            </a: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맑은 고딕"/>
              </a:rPr>
              <a:t>Set {AND, NOT}</a:t>
            </a: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맑은 고딕"/>
              </a:rPr>
              <a:t>Set {OR, NOT}</a:t>
            </a: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맑은 고딕"/>
              </a:rPr>
              <a:t>Set {NAND}</a:t>
            </a: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맑은 고딕"/>
              </a:rPr>
              <a:t>Set {NOR}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428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altLang="ko-KR" sz="4400" dirty="0">
                <a:solidFill>
                  <a:srgbClr val="000000"/>
                </a:solidFill>
                <a:latin typeface="맑은 고딕"/>
              </a:rPr>
              <a:t>Set {AND, OR, NOT}</a:t>
            </a:r>
            <a:endParaRPr dirty="0"/>
          </a:p>
        </p:txBody>
      </p:sp>
      <p:sp>
        <p:nvSpPr>
          <p:cNvPr id="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altLang="ko-KR" sz="3200" dirty="0">
                <a:solidFill>
                  <a:srgbClr val="000000"/>
                </a:solidFill>
                <a:latin typeface="맑은 고딕"/>
              </a:rPr>
              <a:t>Any comb. System can be described by a set of switching expressions</a:t>
            </a:r>
          </a:p>
          <a:p>
            <a:pPr lvl="1"/>
            <a:r>
              <a:rPr lang="en-US" altLang="ko-KR" sz="2400" dirty="0"/>
              <a:t>- One to One mapping </a:t>
            </a:r>
          </a:p>
          <a:p>
            <a:pPr lvl="2"/>
            <a:r>
              <a:rPr lang="en-US" altLang="ko-KR" sz="2000" dirty="0"/>
              <a:t>a switching expression ↔ an AND-OR-NOT network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	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57600"/>
            <a:ext cx="53340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47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" y="152400"/>
            <a:ext cx="8991600" cy="246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29000"/>
            <a:ext cx="65913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02067"/>
            <a:ext cx="30099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4038600"/>
            <a:ext cx="3467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27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304920"/>
            <a:ext cx="5486040" cy="612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33520" y="152280"/>
            <a:ext cx="7453440" cy="5963040"/>
          </a:xfrm>
          <a:prstGeom prst="rect">
            <a:avLst/>
          </a:prstGeom>
        </p:spPr>
      </p:pic>
      <p:sp>
        <p:nvSpPr>
          <p:cNvPr id="86" name="CustomShape 1"/>
          <p:cNvSpPr/>
          <p:nvPr/>
        </p:nvSpPr>
        <p:spPr>
          <a:xfrm>
            <a:off x="533520" y="6172200"/>
            <a:ext cx="7772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Calculate the propagation delay tpLH (x-&gt;z).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Solution</a:t>
            </a:r>
            <a:endParaRPr/>
          </a:p>
        </p:txBody>
      </p:sp>
      <p:pic>
        <p:nvPicPr>
          <p:cNvPr id="8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007840" cy="2971440"/>
          </a:xfrm>
          <a:prstGeom prst="rect">
            <a:avLst/>
          </a:prstGeom>
        </p:spPr>
      </p:pic>
      <p:sp>
        <p:nvSpPr>
          <p:cNvPr id="89" name="CustomShape 2"/>
          <p:cNvSpPr/>
          <p:nvPr/>
        </p:nvSpPr>
        <p:spPr>
          <a:xfrm>
            <a:off x="533520" y="4419720"/>
            <a:ext cx="8076960" cy="173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LH/HL with not, nor, nand gates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  - the (LH/HL) flips with those “not” gates.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Here, G9 output is LH, but G9 is NOR gates.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Thus, G7 output (G9 input) should be HL since it will be switch to LH in G9.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Similarly, G6 output should be LH to make G7 output HL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19" y="219687"/>
            <a:ext cx="8111149" cy="1942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42" y="2224438"/>
            <a:ext cx="7291299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190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DejaVu Sans</vt:lpstr>
      <vt:lpstr>StarSymbol</vt:lpstr>
      <vt:lpstr>맑은 고딕</vt:lpstr>
      <vt:lpstr>Arial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Hyunjin</dc:creator>
  <cp:lastModifiedBy>roy</cp:lastModifiedBy>
  <cp:revision>8</cp:revision>
  <cp:lastPrinted>2016-07-07T21:22:53Z</cp:lastPrinted>
  <dcterms:modified xsi:type="dcterms:W3CDTF">2017-01-27T22:05:31Z</dcterms:modified>
</cp:coreProperties>
</file>