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9" r:id="rId9"/>
    <p:sldId id="271" r:id="rId10"/>
    <p:sldId id="263" r:id="rId11"/>
    <p:sldId id="273" r:id="rId12"/>
    <p:sldId id="265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3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75EA-0126-4231-9D08-B165BEA28503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3006-517E-472E-977F-BB1F4895F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CSM51A Discussion #4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6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5.14 Design a minimal </a:t>
            </a:r>
            <a:r>
              <a:rPr lang="en-US" sz="2400" dirty="0">
                <a:solidFill>
                  <a:srgbClr val="0070C0"/>
                </a:solidFill>
              </a:rPr>
              <a:t>two-level NAND network </a:t>
            </a:r>
            <a:r>
              <a:rPr lang="en-US" sz="2400" dirty="0"/>
              <a:t>that computes the product of two integers, with input values from 0 to 3. Minimize each output expression separately.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lpha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93344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59239"/>
            <a:ext cx="6848475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000"/>
            <a:ext cx="56388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38600"/>
            <a:ext cx="2914650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0" y="4343400"/>
            <a:ext cx="2790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5.18 Using a PLA, implement a system that produces the square of a BCD digit. The output should be in the binary representation.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lpha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2781300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400"/>
            <a:ext cx="2705100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02" y="2085975"/>
            <a:ext cx="2457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"/>
            <a:ext cx="5743575" cy="634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98" y="2028825"/>
            <a:ext cx="27051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76400"/>
            <a:ext cx="2457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Chapter 5: </a:t>
            </a:r>
          </a:p>
          <a:p>
            <a:pPr lvl="1"/>
            <a:r>
              <a:rPr lang="en-US" altLang="ko-KR" dirty="0"/>
              <a:t>K-map</a:t>
            </a:r>
          </a:p>
          <a:p>
            <a:pPr lvl="2"/>
            <a:r>
              <a:rPr lang="en-US" altLang="ko-KR" dirty="0"/>
              <a:t>Prime </a:t>
            </a:r>
            <a:r>
              <a:rPr lang="en-US" altLang="ko-KR" dirty="0" err="1"/>
              <a:t>Implicant</a:t>
            </a:r>
            <a:r>
              <a:rPr lang="en-US" altLang="ko-KR" dirty="0"/>
              <a:t> (implicates)</a:t>
            </a:r>
          </a:p>
          <a:p>
            <a:pPr lvl="2"/>
            <a:r>
              <a:rPr lang="en-US" altLang="ko-KR" dirty="0"/>
              <a:t>Essential Prime </a:t>
            </a:r>
            <a:r>
              <a:rPr lang="en-US" altLang="ko-KR" dirty="0" err="1"/>
              <a:t>Implicant</a:t>
            </a:r>
            <a:r>
              <a:rPr lang="en-US" altLang="ko-KR" dirty="0"/>
              <a:t> (implicates)</a:t>
            </a:r>
          </a:p>
          <a:p>
            <a:pPr lvl="2"/>
            <a:r>
              <a:rPr lang="en-US" altLang="ko-KR" dirty="0"/>
              <a:t>NAND-NAND (NOR-NOR) network</a:t>
            </a:r>
          </a:p>
          <a:p>
            <a:pPr lvl="2"/>
            <a:r>
              <a:rPr lang="en-US" altLang="ko-KR" dirty="0"/>
              <a:t>5.2, 5.6, 5.8, 5.14,</a:t>
            </a:r>
          </a:p>
          <a:p>
            <a:pPr lvl="1"/>
            <a:r>
              <a:rPr lang="en-US" altLang="ko-KR" dirty="0"/>
              <a:t>Programmable Logic Array</a:t>
            </a:r>
          </a:p>
          <a:p>
            <a:pPr lvl="2"/>
            <a:r>
              <a:rPr lang="en-US" altLang="ko-KR" dirty="0"/>
              <a:t>5.18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6705600" cy="564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914400"/>
            <a:ext cx="79248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457200"/>
            <a:ext cx="5333760" cy="30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Solution 1/2</a:t>
            </a:r>
            <a:endParaRPr/>
          </a:p>
        </p:txBody>
      </p:sp>
      <p:pic>
        <p:nvPicPr>
          <p:cNvPr id="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800" y="1600200"/>
            <a:ext cx="6475680" cy="45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Solution 2/2</a:t>
            </a:r>
            <a:endParaRPr/>
          </a:p>
        </p:txBody>
      </p:sp>
      <p:pic>
        <p:nvPicPr>
          <p:cNvPr id="9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80920" y="1600920"/>
            <a:ext cx="7381440" cy="45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5.2 Represent on K-maps the functions described by the following expressions</a:t>
            </a:r>
          </a:p>
          <a:p>
            <a:pPr marL="514350" indent="-51435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E(x, y, z) = ∑m(1, 5, 7)</a:t>
            </a:r>
          </a:p>
          <a:p>
            <a:pPr marL="514350" indent="-514350">
              <a:buAutoNum type="alphaL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E(w, x, y, z)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w’x’y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y’z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9224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5.6 Using K-maps, find the minimal sum of products and product of sums that are equivalent to the following expressions:</a:t>
            </a:r>
          </a:p>
          <a:p>
            <a:pPr marL="514350" indent="-51435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E(w, x, y, z) = ∏M(1, 3, 4, 7, 10, 13, 14, 15)</a:t>
            </a:r>
          </a:p>
          <a:p>
            <a:pPr marL="514350" indent="-514350">
              <a:buAutoNum type="alphaL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E(w, x, y, z) = ∑m(0, 4, 5, 9, 11, 14, 15),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dc(w, x, y, z) = ∑m(2, 8)</a:t>
            </a:r>
          </a:p>
          <a:p>
            <a:pPr marL="514350" indent="-514350">
              <a:buAutoNum type="alphaL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5.8 A combinational system has four inputs a, b, c, d, and one output y. The output y is 1 if and only if the number represented by (a, b, c, d) in </a:t>
            </a:r>
            <a:r>
              <a:rPr lang="en-US" sz="2400" dirty="0">
                <a:solidFill>
                  <a:srgbClr val="0070C0"/>
                </a:solidFill>
              </a:rPr>
              <a:t>binary code is prime</a:t>
            </a:r>
            <a:r>
              <a:rPr lang="en-US" sz="2400" dirty="0"/>
              <a:t>. Design a minimal two-level network to implement this system (0 and 1 are not prime number):</a:t>
            </a:r>
          </a:p>
          <a:p>
            <a:pPr marL="514350" indent="-514350">
              <a:buAutoNum type="alpha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CSM51A Discussion #4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CSM51A Discussion #1</dc:title>
  <dc:creator>roy</dc:creator>
  <cp:lastModifiedBy>roy</cp:lastModifiedBy>
  <cp:revision>37</cp:revision>
  <dcterms:created xsi:type="dcterms:W3CDTF">2015-04-03T04:13:48Z</dcterms:created>
  <dcterms:modified xsi:type="dcterms:W3CDTF">2017-02-03T19:23:15Z</dcterms:modified>
</cp:coreProperties>
</file>