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58" r:id="rId4"/>
    <p:sldId id="274" r:id="rId5"/>
    <p:sldId id="273" r:id="rId6"/>
    <p:sldId id="259" r:id="rId7"/>
    <p:sldId id="262" r:id="rId8"/>
    <p:sldId id="263" r:id="rId9"/>
    <p:sldId id="276" r:id="rId10"/>
    <p:sldId id="265" r:id="rId11"/>
    <p:sldId id="266" r:id="rId12"/>
    <p:sldId id="264" r:id="rId13"/>
    <p:sldId id="261" r:id="rId14"/>
    <p:sldId id="267" r:id="rId15"/>
    <p:sldId id="268" r:id="rId16"/>
    <p:sldId id="277" r:id="rId17"/>
    <p:sldId id="275" r:id="rId18"/>
  </p:sldIdLst>
  <p:sldSz cx="9144000" cy="6858000" type="screen4x3"/>
  <p:notesSz cx="9872663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A8EFFC-A3FD-0D4D-999A-A1CFC13F92C2}">
          <p14:sldIdLst>
            <p14:sldId id="256"/>
            <p14:sldId id="257"/>
            <p14:sldId id="258"/>
            <p14:sldId id="274"/>
            <p14:sldId id="273"/>
            <p14:sldId id="259"/>
            <p14:sldId id="262"/>
            <p14:sldId id="263"/>
            <p14:sldId id="276"/>
            <p14:sldId id="265"/>
            <p14:sldId id="266"/>
            <p14:sldId id="264"/>
            <p14:sldId id="261"/>
            <p14:sldId id="267"/>
            <p14:sldId id="268"/>
            <p14:sldId id="277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9"/>
  </p:normalViewPr>
  <p:slideViewPr>
    <p:cSldViewPr>
      <p:cViewPr varScale="1">
        <p:scale>
          <a:sx n="54" d="100"/>
          <a:sy n="54" d="100"/>
        </p:scale>
        <p:origin x="144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9230" cy="3410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1128" y="1"/>
            <a:ext cx="4279230" cy="3410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450C6-CB9E-944A-8692-317E4704B309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45"/>
            <a:ext cx="4279230" cy="3410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1128" y="6456645"/>
            <a:ext cx="4279230" cy="3410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222E-04DC-A740-BA29-1A451B599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98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3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9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6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1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5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0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3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4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5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75EA-0126-4231-9D08-B165BEA28503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1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CSM51A </a:t>
            </a:r>
            <a:r>
              <a:rPr lang="en-US" altLang="ko-KR"/>
              <a:t>Discussion #5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Hyunjin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56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Ex7.17 Determine the minimal state table equivalent to the following one: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47722"/>
              </p:ext>
            </p:extLst>
          </p:nvPr>
        </p:nvGraphicFramePr>
        <p:xfrm>
          <a:off x="1447800" y="1676400"/>
          <a:ext cx="5791200" cy="4114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073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Input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PS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x=a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x=b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x=c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x=d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E,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C, 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B,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E,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C, 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F,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E,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B, 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B,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A, 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D,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F,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G, 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F,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E,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B, 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C, 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F,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D,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E, 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F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F,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D, 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H, 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D,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A, 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B,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F,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B,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C, 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E,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F,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NS, 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13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457200"/>
            <a:ext cx="857790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13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85800"/>
            <a:ext cx="781223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21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Ex7.14 A sequential system has an input with values a, b, and c, and one binary output. The output at time t is 1 if x(t-3, t) = </a:t>
            </a:r>
            <a:r>
              <a:rPr lang="en-US" altLang="ko-KR" sz="2400" dirty="0" err="1"/>
              <a:t>abca</a:t>
            </a:r>
            <a:r>
              <a:rPr lang="en-US" altLang="ko-KR" sz="2400" dirty="0"/>
              <a:t> and the number of a’s in x(0, t) is even. Obtain a “loose” state description and minimize the number of states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539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599"/>
            <a:ext cx="6324600" cy="635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308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52400"/>
            <a:ext cx="7400925" cy="435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1" y="4459747"/>
            <a:ext cx="5027839" cy="216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092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1142"/>
            <a:ext cx="672465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99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153400" cy="3400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114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you make this stamp vending machine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b="1" dirty="0"/>
              <a:t> states?</a:t>
            </a:r>
          </a:p>
          <a:p>
            <a:r>
              <a:rPr lang="en-US" b="1" dirty="0"/>
              <a:t>You may change it’s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201791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Reviews</a:t>
            </a:r>
          </a:p>
          <a:p>
            <a:pPr lvl="1"/>
            <a:r>
              <a:rPr lang="en-US" altLang="ko-KR" dirty="0"/>
              <a:t>HW#2, Quiz#1, Practice Midterm</a:t>
            </a:r>
          </a:p>
          <a:p>
            <a:r>
              <a:rPr lang="en-US" altLang="ko-KR" dirty="0" err="1"/>
              <a:t>Logisim</a:t>
            </a:r>
            <a:r>
              <a:rPr lang="en-US" altLang="ko-KR" dirty="0"/>
              <a:t> for HW3</a:t>
            </a:r>
          </a:p>
          <a:p>
            <a:r>
              <a:rPr lang="en-US" altLang="ko-KR" dirty="0"/>
              <a:t>Chapter 7</a:t>
            </a:r>
          </a:p>
          <a:p>
            <a:pPr lvl="1"/>
            <a:r>
              <a:rPr lang="en-US" altLang="ko-KR" dirty="0"/>
              <a:t>Mealy vs. Moore machine</a:t>
            </a:r>
          </a:p>
          <a:p>
            <a:pPr lvl="1"/>
            <a:r>
              <a:rPr lang="en-US" altLang="ko-KR" dirty="0"/>
              <a:t>State transition table</a:t>
            </a:r>
          </a:p>
          <a:p>
            <a:pPr lvl="1"/>
            <a:r>
              <a:rPr lang="en-US" altLang="ko-KR" dirty="0"/>
              <a:t>State Diagram</a:t>
            </a:r>
          </a:p>
          <a:p>
            <a:pPr lvl="1"/>
            <a:r>
              <a:rPr lang="en-US" altLang="ko-KR" dirty="0"/>
              <a:t>State Minimization</a:t>
            </a:r>
          </a:p>
          <a:p>
            <a:r>
              <a:rPr lang="en-US" altLang="ko-KR" dirty="0"/>
              <a:t>Quiz2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0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Ex7.1 A sequential system has one input with values a, b, and c and one output with values p and q. The output is q whenever the input sequence has an even number of a’s and an odd number of b’s. Obtain a state description of the system.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6781800" cy="20815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43401"/>
            <a:ext cx="4953000" cy="23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910018"/>
            <a:ext cx="3695699" cy="3795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0"/>
            <a:ext cx="5715000" cy="25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2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Ex7.5 Determine the state diagram for the sequential system described by the following expressions: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s(t+1) = 	s(t) 				if x=a</a:t>
            </a:r>
          </a:p>
          <a:p>
            <a:pPr marL="0" indent="0">
              <a:buNone/>
            </a:pPr>
            <a:r>
              <a:rPr lang="en-US" altLang="ko-KR" sz="2400" dirty="0"/>
              <a:t>			(s(t)+1) mod 5 		if x=b</a:t>
            </a:r>
          </a:p>
          <a:p>
            <a:pPr marL="0" indent="0">
              <a:buNone/>
            </a:pPr>
            <a:r>
              <a:rPr lang="en-US" altLang="ko-KR" sz="2400" dirty="0"/>
              <a:t>			2				if x=c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z(t) = 0	if s(t) is even</a:t>
            </a:r>
          </a:p>
          <a:p>
            <a:pPr marL="0" indent="0">
              <a:buNone/>
            </a:pPr>
            <a:r>
              <a:rPr lang="en-US" altLang="ko-KR" sz="2400" dirty="0"/>
              <a:t>		1 	if otherwise</a:t>
            </a:r>
          </a:p>
          <a:p>
            <a:pPr marL="0" indent="0">
              <a:buNone/>
            </a:pPr>
            <a:r>
              <a:rPr lang="en-US" altLang="ko-KR" sz="2400" dirty="0"/>
              <a:t>The system has five states labeled 0, 1, 2, 3, and 4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019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Ex7.5 Solution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177256"/>
            <a:ext cx="41338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2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Ex7.15 Determine the minimal state table that is equivalent to the following: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47366"/>
              </p:ext>
            </p:extLst>
          </p:nvPr>
        </p:nvGraphicFramePr>
        <p:xfrm>
          <a:off x="2514600" y="1676400"/>
          <a:ext cx="3200400" cy="3428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input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PS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x=0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x=1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f, 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b, 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d, 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c, 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f, 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e, 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g,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a, 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d, 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c, 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f,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b,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g, 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h,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g,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a, 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NS, 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315200" cy="638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51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1142"/>
            <a:ext cx="672465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42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400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테마</vt:lpstr>
      <vt:lpstr>CSM51A Discussion #5</vt:lpstr>
      <vt:lpstr>Outline</vt:lpstr>
      <vt:lpstr>PowerPoint Presentation</vt:lpstr>
      <vt:lpstr>PowerPoint Presentation</vt:lpstr>
      <vt:lpstr>PowerPoint Presentation</vt:lpstr>
      <vt:lpstr>Ex7.5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CSM51A Discussion #1</dc:title>
  <dc:creator>roy</dc:creator>
  <cp:lastModifiedBy>Hyunjin Kim</cp:lastModifiedBy>
  <cp:revision>87</cp:revision>
  <cp:lastPrinted>2015-10-22T19:47:46Z</cp:lastPrinted>
  <dcterms:created xsi:type="dcterms:W3CDTF">2015-04-03T04:13:48Z</dcterms:created>
  <dcterms:modified xsi:type="dcterms:W3CDTF">2017-02-10T22:08:40Z</dcterms:modified>
</cp:coreProperties>
</file>