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</p:sldIdLst>
  <p:sldSz cx="9144000" cy="6858000" type="screen4x3"/>
  <p:notesSz cx="6881813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77"/>
  </p:normalViewPr>
  <p:slideViewPr>
    <p:cSldViewPr>
      <p:cViewPr varScale="1">
        <p:scale>
          <a:sx n="81" d="100"/>
          <a:sy n="81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641" cy="465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610" y="1"/>
            <a:ext cx="2982641" cy="465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67AF7-4026-4DFC-A6FF-B59E26E58501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27"/>
            <a:ext cx="2982641" cy="465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610" y="8830627"/>
            <a:ext cx="2982641" cy="465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329C3-D814-4E96-9235-DA138B2D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6D300F6-CB3B-4464-91AF-EEBAA1AADCB4}" type="datetimeFigureOut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415792"/>
            <a:ext cx="5505450" cy="4183380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2C4840A3-279D-4EC4-96E3-9C51389B5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9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D767-035B-4F34-B49A-0AE41F50C807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6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66B3-8EFB-48EE-A792-E74165C90444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5CE0-31B4-48FA-82E5-F190DE2B8E8A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0EC-6464-44D2-8318-9CD5C287E184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ECFE-2820-4DF7-A494-DD471E9E004D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49F-C8E1-425F-9382-B96E322F435D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382B-1F0D-4327-B34D-3263BED58E79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2759-B626-4031-B099-DB6A724F3CA6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727A-D24B-4F6F-B627-9F215C7EF478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11E8-76F2-4622-866E-84ED49BE0B71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579-34DF-4FED-A6BC-81EE1A1F844D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5589-D6DB-4860-8D2F-BDBFF5D3A27B}" type="datetime1">
              <a:rPr lang="ko-KR" altLang="en-US" smtClean="0"/>
              <a:t>2016-10-22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 M51A Discussion #4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87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4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HW2 and HW3 review</a:t>
            </a:r>
          </a:p>
          <a:p>
            <a:r>
              <a:rPr lang="en-US" altLang="ko-KR" dirty="0"/>
              <a:t>NAND-NAND or NOR-NOR</a:t>
            </a:r>
          </a:p>
          <a:p>
            <a:r>
              <a:rPr lang="en-US" altLang="ko-KR" dirty="0"/>
              <a:t>MUX</a:t>
            </a:r>
          </a:p>
          <a:p>
            <a:r>
              <a:rPr lang="en-US" altLang="ko-KR" dirty="0"/>
              <a:t>Flipflops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56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5.14 Design a minimal </a:t>
            </a:r>
            <a:r>
              <a:rPr lang="en-US" sz="2400" dirty="0">
                <a:solidFill>
                  <a:srgbClr val="0070C0"/>
                </a:solidFill>
              </a:rPr>
              <a:t>two-level NAND network </a:t>
            </a:r>
            <a:r>
              <a:rPr lang="en-US" sz="2400" dirty="0"/>
              <a:t>that computes the product of two integers, with input values from 0 to 3. Minimize each output expression separately.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AutoNum type="alphaL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7" y="1828800"/>
            <a:ext cx="2933443" cy="409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80" y="1828800"/>
            <a:ext cx="5933639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2683" y="38100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z3= x1x0y1y0</a:t>
            </a:r>
          </a:p>
          <a:p>
            <a:r>
              <a:rPr lang="en-US" altLang="ko-KR" sz="2000" b="1" dirty="0"/>
              <a:t>z2= x1x0’y1+x1y1y0’</a:t>
            </a:r>
          </a:p>
          <a:p>
            <a:r>
              <a:rPr lang="en-US" altLang="ko-KR" sz="2000" b="1" dirty="0"/>
              <a:t>z1= x1x0’y0+x0y1y0’+x1’x0y1+x1y1’y0</a:t>
            </a:r>
          </a:p>
          <a:p>
            <a:r>
              <a:rPr lang="en-US" altLang="ko-KR" sz="2000" b="1" dirty="0"/>
              <a:t>z0= x0y0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0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"/>
            <a:ext cx="4343400" cy="5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3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9.15 Implement f(</a:t>
            </a:r>
            <a:r>
              <a:rPr lang="en-US" altLang="ko-KR" sz="2800" dirty="0" err="1"/>
              <a:t>a,b,c,d</a:t>
            </a:r>
            <a:r>
              <a:rPr lang="en-US" altLang="ko-KR" sz="2800" dirty="0"/>
              <a:t>) = one-set(1,3,4,9,14,15)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(a) An eight-input Multiplexer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8286"/>
            <a:ext cx="212240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424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70" y="2499629"/>
            <a:ext cx="2457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7316"/>
            <a:ext cx="5972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05" y="3437841"/>
            <a:ext cx="349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2" y="4038600"/>
            <a:ext cx="2922120" cy="252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4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(b) A 4-input MUX and NOR gates</a:t>
            </a:r>
          </a:p>
          <a:p>
            <a:pPr marL="0" indent="0">
              <a:buNone/>
            </a:pPr>
            <a:r>
              <a:rPr lang="en-US" altLang="ko-KR" sz="2400" dirty="0"/>
              <a:t>    - using a and b as select inputs to the MUX 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600200"/>
            <a:ext cx="862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7" y="2209800"/>
            <a:ext cx="7839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1" y="2590800"/>
            <a:ext cx="66770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2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20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87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2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96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Times New Roman</vt:lpstr>
      <vt:lpstr>Office 테마</vt:lpstr>
      <vt:lpstr>CS M51A Discussion #4</vt:lpstr>
      <vt:lpstr>Outline</vt:lpstr>
      <vt:lpstr>PowerPoint Presentation</vt:lpstr>
      <vt:lpstr>PowerPoint Presentation</vt:lpstr>
      <vt:lpstr>9.15 Implement f(a,b,c,d) = one-set(1,3,4,9,14,15)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M51A Discussion 2C</dc:title>
  <dc:creator>roy</dc:creator>
  <cp:lastModifiedBy>roy</cp:lastModifiedBy>
  <cp:revision>61</cp:revision>
  <cp:lastPrinted>2016-10-07T17:46:18Z</cp:lastPrinted>
  <dcterms:created xsi:type="dcterms:W3CDTF">2014-10-02T19:11:11Z</dcterms:created>
  <dcterms:modified xsi:type="dcterms:W3CDTF">2016-10-22T23:31:39Z</dcterms:modified>
</cp:coreProperties>
</file>