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58" r:id="rId7"/>
    <p:sldId id="268" r:id="rId8"/>
    <p:sldId id="259" r:id="rId9"/>
    <p:sldId id="262" r:id="rId10"/>
    <p:sldId id="260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/>
    <p:restoredTop sz="93077"/>
  </p:normalViewPr>
  <p:slideViewPr>
    <p:cSldViewPr>
      <p:cViewPr varScale="1">
        <p:scale>
          <a:sx n="64" d="100"/>
          <a:sy n="64" d="100"/>
        </p:scale>
        <p:origin x="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BC61C-8110-485D-A4B6-8884F9747AD4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C37BD-C915-425D-80F5-0C645F5D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4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3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1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6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5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2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8E29-1BCA-455D-9A60-8E2AEC521E0A}" type="datetimeFigureOut">
              <a:rPr lang="ko-KR" altLang="en-US" smtClean="0"/>
              <a:t>2016. 4. 1.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A8B8-DC82-4202-BE8F-764A29DFA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5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ykim082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CS33 Discussion 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66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utility automatically determines </a:t>
            </a:r>
          </a:p>
          <a:p>
            <a:pPr lvl="1"/>
            <a:r>
              <a:rPr lang="en-US" altLang="ko-KR" dirty="0"/>
              <a:t>which pieces of a large program need to be recompiled</a:t>
            </a:r>
          </a:p>
          <a:p>
            <a:pPr lvl="1"/>
            <a:r>
              <a:rPr lang="en-US" altLang="ko-KR" dirty="0"/>
              <a:t>issues commands to recompile them.</a:t>
            </a:r>
          </a:p>
          <a:p>
            <a:r>
              <a:rPr lang="en-US" altLang="ko-KR" dirty="0" err="1"/>
              <a:t>Makefile</a:t>
            </a:r>
            <a:r>
              <a:rPr lang="en-US" altLang="ko-KR" dirty="0"/>
              <a:t>: tell make what to do</a:t>
            </a:r>
          </a:p>
          <a:p>
            <a:pPr lvl="1"/>
            <a:r>
              <a:rPr lang="en-US" altLang="ko-KR" dirty="0"/>
              <a:t>describes the relationships among files in your problem</a:t>
            </a:r>
          </a:p>
          <a:p>
            <a:pPr lvl="1"/>
            <a:r>
              <a:rPr lang="en-US" altLang="ko-KR" dirty="0"/>
              <a:t>Provide commands for updating each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8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en-US" altLang="ko-KR" dirty="0"/>
              <a:t> rule &amp;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2636"/>
            <a:ext cx="4114800" cy="307816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target</a:t>
            </a:r>
          </a:p>
          <a:p>
            <a:pPr lvl="1"/>
            <a:r>
              <a:rPr lang="en-US" altLang="ko-KR" dirty="0"/>
              <a:t>Name of a file generated by a program</a:t>
            </a:r>
          </a:p>
          <a:p>
            <a:pPr lvl="2"/>
            <a:r>
              <a:rPr lang="en-US" altLang="ko-KR" dirty="0"/>
              <a:t>executable or object files</a:t>
            </a:r>
          </a:p>
          <a:p>
            <a:pPr lvl="1"/>
            <a:r>
              <a:rPr lang="en-US" altLang="ko-KR" dirty="0"/>
              <a:t>Action to carry out, such as “clean”</a:t>
            </a:r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input files to create the target</a:t>
            </a:r>
          </a:p>
          <a:p>
            <a:r>
              <a:rPr lang="en-US" altLang="ko-KR" dirty="0"/>
              <a:t>recipe </a:t>
            </a:r>
          </a:p>
          <a:p>
            <a:pPr lvl="1"/>
            <a:r>
              <a:rPr lang="en-US" altLang="ko-KR" dirty="0"/>
              <a:t>Action that make performs</a:t>
            </a:r>
          </a:p>
          <a:p>
            <a:pPr lvl="1"/>
            <a:r>
              <a:rPr lang="en-US" altLang="ko-KR" dirty="0"/>
              <a:t>Put a “</a:t>
            </a:r>
            <a:r>
              <a:rPr lang="en-US" altLang="ko-KR" b="1" dirty="0">
                <a:solidFill>
                  <a:srgbClr val="FF0000"/>
                </a:solidFill>
              </a:rPr>
              <a:t>tab</a:t>
            </a:r>
            <a:r>
              <a:rPr lang="en-US" altLang="ko-KR" dirty="0"/>
              <a:t>” at the beginning of every recipe line</a:t>
            </a:r>
          </a:p>
          <a:p>
            <a:pPr lvl="1"/>
            <a:r>
              <a:rPr lang="en-US" altLang="ko-KR" dirty="0"/>
              <a:t>A recipe with </a:t>
            </a:r>
            <a:r>
              <a:rPr lang="en-US" altLang="ko-KR" dirty="0" err="1"/>
              <a:t>prereq</a:t>
            </a:r>
            <a:r>
              <a:rPr lang="en-US" altLang="ko-KR" dirty="0"/>
              <a:t>. create a target file if any of the </a:t>
            </a:r>
            <a:r>
              <a:rPr lang="en-US" altLang="ko-KR" dirty="0" err="1"/>
              <a:t>prereq</a:t>
            </a:r>
            <a:r>
              <a:rPr lang="en-US" altLang="ko-KR" dirty="0"/>
              <a:t>. change.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3429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target … : prerequisites …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(tab)</a:t>
            </a:r>
            <a:r>
              <a:rPr lang="en-US" altLang="ko-KR" i="1" dirty="0"/>
              <a:t>	recipe</a:t>
            </a:r>
          </a:p>
          <a:p>
            <a:r>
              <a:rPr lang="en-US" altLang="ko-KR" i="1" dirty="0"/>
              <a:t>	…</a:t>
            </a:r>
          </a:p>
          <a:p>
            <a:r>
              <a:rPr lang="en-US" altLang="ko-KR" i="1" dirty="0"/>
              <a:t>	…</a:t>
            </a:r>
            <a:endParaRPr lang="ko-KR" altLang="en-US" i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8200" y="3352800"/>
            <a:ext cx="4114800" cy="277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Variable</a:t>
            </a:r>
          </a:p>
          <a:p>
            <a:pPr lvl="1"/>
            <a:r>
              <a:rPr lang="en-US" altLang="ko-KR" sz="1800" dirty="0"/>
              <a:t>Similar to C Macro</a:t>
            </a:r>
          </a:p>
          <a:p>
            <a:pPr lvl="1"/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05000"/>
            <a:ext cx="3429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CC = </a:t>
            </a:r>
            <a:r>
              <a:rPr lang="en-US" altLang="ko-KR" i="1" dirty="0" err="1"/>
              <a:t>gcc</a:t>
            </a:r>
            <a:endParaRPr lang="en-US" altLang="ko-KR" i="1" dirty="0"/>
          </a:p>
          <a:p>
            <a:r>
              <a:rPr lang="en-US" altLang="ko-KR" i="1" dirty="0"/>
              <a:t>-&gt; variable definition </a:t>
            </a:r>
          </a:p>
          <a:p>
            <a:r>
              <a:rPr lang="en-US" altLang="ko-KR" i="1" dirty="0"/>
              <a:t>$(CC) </a:t>
            </a:r>
          </a:p>
          <a:p>
            <a:r>
              <a:rPr lang="en-US" altLang="ko-KR" i="1" dirty="0"/>
              <a:t>-&gt; “</a:t>
            </a:r>
            <a:r>
              <a:rPr lang="en-US" altLang="ko-KR" i="1" dirty="0" err="1"/>
              <a:t>gcc</a:t>
            </a:r>
            <a:r>
              <a:rPr lang="en-US" altLang="ko-KR" i="1" dirty="0"/>
              <a:t>” substitutes $(CC)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437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 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TA: </a:t>
            </a:r>
            <a:r>
              <a:rPr lang="en-US" altLang="ko-KR" dirty="0" err="1"/>
              <a:t>Hyunjin</a:t>
            </a:r>
            <a:r>
              <a:rPr lang="en-US" altLang="ko-KR" dirty="0"/>
              <a:t> Kim (</a:t>
            </a:r>
            <a:r>
              <a:rPr lang="en-US" altLang="ko-KR" dirty="0">
                <a:hlinkClick r:id="rId3"/>
              </a:rPr>
              <a:t>roykim0823@gmail.com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Office Hour: Thursday 2-4pm </a:t>
            </a:r>
          </a:p>
          <a:p>
            <a:pPr lvl="1"/>
            <a:r>
              <a:rPr lang="en-US" altLang="ko-KR" dirty="0"/>
              <a:t>Location: BH2432 (TA room)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Discussion, WE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Solving</a:t>
            </a:r>
          </a:p>
          <a:p>
            <a:r>
              <a:rPr lang="en-US" altLang="ko-KR" dirty="0"/>
              <a:t>Homework/Lab</a:t>
            </a:r>
          </a:p>
          <a:p>
            <a:r>
              <a:rPr lang="en-US" altLang="ko-KR" dirty="0"/>
              <a:t>Q &amp; 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8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Better Discussion, You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Feedback !!</a:t>
            </a:r>
          </a:p>
          <a:p>
            <a:pPr lvl="1"/>
            <a:r>
              <a:rPr lang="en-US" dirty="0"/>
              <a:t>Any comments are welcome.</a:t>
            </a:r>
          </a:p>
          <a:p>
            <a:pPr lvl="1"/>
            <a:r>
              <a:rPr lang="en-US" dirty="0"/>
              <a:t>The material that you are confused about</a:t>
            </a:r>
          </a:p>
          <a:p>
            <a:pPr lvl="2"/>
            <a:r>
              <a:rPr lang="en-US" dirty="0"/>
              <a:t>Specify a slide number, a exercise number,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 Number Representation</a:t>
            </a:r>
          </a:p>
          <a:p>
            <a:pPr lvl="1"/>
            <a:r>
              <a:rPr lang="en-US" altLang="ko-KR" dirty="0"/>
              <a:t>Two’s complement</a:t>
            </a:r>
          </a:p>
          <a:p>
            <a:pPr lvl="1"/>
            <a:r>
              <a:rPr lang="en-US" altLang="ko-KR" dirty="0"/>
              <a:t>Casting between integer variable</a:t>
            </a:r>
          </a:p>
          <a:p>
            <a:pPr lvl="1"/>
            <a:r>
              <a:rPr lang="en-US" altLang="ko-KR" dirty="0"/>
              <a:t>Integer C puzzle</a:t>
            </a:r>
          </a:p>
          <a:p>
            <a:endParaRPr lang="en-US" altLang="ko-KR" dirty="0"/>
          </a:p>
          <a:p>
            <a:r>
              <a:rPr lang="en-US" altLang="ko-KR" dirty="0"/>
              <a:t>Lab0 Demo</a:t>
            </a:r>
          </a:p>
          <a:p>
            <a:pPr lvl="1"/>
            <a:r>
              <a:rPr lang="en-US" altLang="ko-KR" dirty="0"/>
              <a:t>Login, basic </a:t>
            </a:r>
            <a:r>
              <a:rPr lang="en-US" altLang="ko-KR" dirty="0" err="1"/>
              <a:t>linux</a:t>
            </a:r>
            <a:r>
              <a:rPr lang="en-US" altLang="ko-KR" dirty="0"/>
              <a:t> command, editor</a:t>
            </a:r>
          </a:p>
          <a:p>
            <a:pPr lvl="1"/>
            <a:r>
              <a:rPr lang="en-US" altLang="ko-KR" dirty="0"/>
              <a:t>Lab0, </a:t>
            </a:r>
            <a:r>
              <a:rPr lang="en-US" altLang="ko-KR" dirty="0" err="1"/>
              <a:t>ezThreeFourth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83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Access to Lab machines</a:t>
            </a:r>
          </a:p>
          <a:p>
            <a:pPr lvl="1"/>
            <a:r>
              <a:rPr lang="en-US" altLang="ko-KR" dirty="0"/>
              <a:t>ugrad.seas.ucla.edu</a:t>
            </a:r>
          </a:p>
          <a:p>
            <a:pPr lvl="1"/>
            <a:r>
              <a:rPr lang="en-US" altLang="ko-KR" dirty="0"/>
              <a:t>Log in any lab machine via </a:t>
            </a:r>
            <a:r>
              <a:rPr lang="en-US" altLang="ko-KR" b="1" dirty="0" err="1">
                <a:solidFill>
                  <a:srgbClr val="0070C0"/>
                </a:solidFill>
              </a:rPr>
              <a:t>ssh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/>
              <a:t>Windows: install </a:t>
            </a:r>
            <a:r>
              <a:rPr lang="en-US" altLang="ko-KR" b="1" dirty="0" err="1"/>
              <a:t>cygwin</a:t>
            </a:r>
            <a:r>
              <a:rPr lang="en-US" altLang="ko-KR" b="1" dirty="0"/>
              <a:t> or putty </a:t>
            </a:r>
          </a:p>
          <a:p>
            <a:r>
              <a:rPr lang="en-US" altLang="ko-KR" dirty="0"/>
              <a:t>Setting up your environment</a:t>
            </a:r>
          </a:p>
          <a:p>
            <a:pPr lvl="1"/>
            <a:r>
              <a:rPr lang="en-US" altLang="ko-KR" dirty="0"/>
              <a:t>Code and debug on your machine</a:t>
            </a:r>
          </a:p>
          <a:p>
            <a:pPr lvl="2"/>
            <a:r>
              <a:rPr lang="en-US" altLang="ko-KR" dirty="0"/>
              <a:t>Make sure it works in a lab machine!</a:t>
            </a:r>
          </a:p>
          <a:p>
            <a:pPr lvl="1"/>
            <a:r>
              <a:rPr lang="en-US" altLang="ko-KR" dirty="0"/>
              <a:t>Code and debug on lab machines</a:t>
            </a:r>
          </a:p>
          <a:p>
            <a:pPr lvl="2"/>
            <a:r>
              <a:rPr lang="en-US" altLang="ko-KR" dirty="0"/>
              <a:t>Demo on Mac</a:t>
            </a:r>
          </a:p>
        </p:txBody>
      </p:sp>
    </p:spTree>
    <p:extLst>
      <p:ext uri="{BB962C8B-B14F-4D97-AF65-F5344CB8AC3E}">
        <p14:creationId xmlns:p14="http://schemas.microsoft.com/office/powerpoint/2010/main" val="140816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 or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–X: X11 graphic system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gedit</a:t>
            </a:r>
            <a:r>
              <a:rPr lang="en-US" dirty="0" smtClean="0"/>
              <a:t>: simple text editor</a:t>
            </a:r>
          </a:p>
          <a:p>
            <a:pPr lvl="1"/>
            <a:r>
              <a:rPr lang="en-US" dirty="0" smtClean="0"/>
              <a:t>Windows</a:t>
            </a:r>
            <a:r>
              <a:rPr lang="en-US" smtClean="0"/>
              <a:t>: ?</a:t>
            </a:r>
            <a:endParaRPr lang="en-US" dirty="0" smtClean="0"/>
          </a:p>
          <a:p>
            <a:pPr lvl="1"/>
            <a:r>
              <a:rPr lang="en-US" dirty="0" smtClean="0"/>
              <a:t>Ubuntu(Linux), Mac works</a:t>
            </a:r>
          </a:p>
          <a:p>
            <a:pPr lvl="2"/>
            <a:r>
              <a:rPr lang="en-US" dirty="0" smtClean="0"/>
              <a:t>Mac (install </a:t>
            </a:r>
            <a:r>
              <a:rPr lang="en-US" dirty="0" err="1" smtClean="0"/>
              <a:t>Xquartz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scp</a:t>
            </a:r>
            <a:r>
              <a:rPr lang="en-US" altLang="ko-KR" dirty="0"/>
              <a:t> (man </a:t>
            </a:r>
            <a:r>
              <a:rPr lang="en-US" altLang="ko-KR" dirty="0" err="1"/>
              <a:t>scp</a:t>
            </a:r>
            <a:r>
              <a:rPr lang="en-US" altLang="ko-KR" dirty="0"/>
              <a:t>) (-r directory)</a:t>
            </a:r>
          </a:p>
          <a:p>
            <a:pPr lvl="1"/>
            <a:r>
              <a:rPr lang="en-US" altLang="ko-KR" dirty="0"/>
              <a:t>Copy a file to a lab machine</a:t>
            </a:r>
          </a:p>
          <a:p>
            <a:pPr lvl="2"/>
            <a:r>
              <a:rPr lang="en-US" altLang="ko-KR" sz="2000" dirty="0" err="1"/>
              <a:t>scp</a:t>
            </a:r>
            <a:r>
              <a:rPr lang="en-US" altLang="ko-KR" sz="2000" dirty="0"/>
              <a:t> filename yourSEASid@lnxsrv.seas.ucla.edu:[path]</a:t>
            </a:r>
          </a:p>
          <a:p>
            <a:pPr lvl="1"/>
            <a:r>
              <a:rPr lang="en-US" altLang="ko-KR" dirty="0"/>
              <a:t>Copy a file from a lab machine</a:t>
            </a:r>
          </a:p>
          <a:p>
            <a:pPr lvl="2"/>
            <a:r>
              <a:rPr lang="en-US" altLang="ko-KR" sz="2000" dirty="0" err="1"/>
              <a:t>scp</a:t>
            </a:r>
            <a:r>
              <a:rPr lang="en-US" altLang="ko-KR" sz="2000" dirty="0"/>
              <a:t> yourSEASid@lnxsrv.seas.ucla.edu:[path] .</a:t>
            </a:r>
          </a:p>
          <a:p>
            <a:pPr lvl="1"/>
            <a:r>
              <a:rPr lang="en-US" altLang="ko-KR" dirty="0"/>
              <a:t>[path] must be the absolute path</a:t>
            </a:r>
          </a:p>
          <a:p>
            <a:pPr lvl="2"/>
            <a:r>
              <a:rPr lang="en-US" altLang="ko-KR" dirty="0" err="1"/>
              <a:t>pwd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7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gcc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-O (-O1) optimization</a:t>
            </a:r>
          </a:p>
          <a:p>
            <a:pPr marL="457200" lvl="1" indent="0">
              <a:buNone/>
            </a:pPr>
            <a:r>
              <a:rPr lang="en-US" altLang="ko-KR" dirty="0"/>
              <a:t>Reduce code size and run time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-Wall </a:t>
            </a:r>
          </a:p>
          <a:p>
            <a:pPr marL="457200" lvl="1" indent="0">
              <a:buNone/>
            </a:pPr>
            <a:r>
              <a:rPr lang="en-US" altLang="ko-KR" dirty="0"/>
              <a:t>Turns on all optional warnings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-m32 (-m64)</a:t>
            </a:r>
          </a:p>
          <a:p>
            <a:pPr marL="457200" lvl="1" indent="0">
              <a:buNone/>
            </a:pPr>
            <a:r>
              <a:rPr lang="en-US" altLang="ko-KR" dirty="0"/>
              <a:t>Generate code for 32-bit or 64bit environment  	</a:t>
            </a:r>
          </a:p>
          <a:p>
            <a:pPr marL="457200" lvl="1" indent="0">
              <a:buNone/>
            </a:pPr>
            <a:r>
              <a:rPr lang="en-US" altLang="ko-KR" dirty="0"/>
              <a:t>32bit: </a:t>
            </a:r>
            <a:r>
              <a:rPr lang="en-US" altLang="ko-KR" dirty="0" err="1"/>
              <a:t>int</a:t>
            </a:r>
            <a:r>
              <a:rPr lang="en-US" altLang="ko-KR" dirty="0"/>
              <a:t>, long and pointer to 32 bits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-o filename</a:t>
            </a:r>
          </a:p>
          <a:p>
            <a:pPr marL="457200" lvl="1" indent="0">
              <a:buNone/>
            </a:pPr>
            <a:r>
              <a:rPr lang="en-US" altLang="ko-KR" dirty="0"/>
              <a:t>Place output in filename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-lm: link C math library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91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381</Words>
  <Application>Microsoft Macintosh PowerPoint</Application>
  <PresentationFormat>On-screen Show (4:3)</PresentationFormat>
  <Paragraphs>107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맑은 고딕</vt:lpstr>
      <vt:lpstr>Office 테마</vt:lpstr>
      <vt:lpstr>CS33 Discussion #1</vt:lpstr>
      <vt:lpstr>TA info</vt:lpstr>
      <vt:lpstr>In Discussion, WE DO</vt:lpstr>
      <vt:lpstr>For Better Discussion, You DO</vt:lpstr>
      <vt:lpstr>Outline</vt:lpstr>
      <vt:lpstr>Lab Environment</vt:lpstr>
      <vt:lpstr>Text Editor</vt:lpstr>
      <vt:lpstr>Transfer files </vt:lpstr>
      <vt:lpstr>gcc options</vt:lpstr>
      <vt:lpstr>make</vt:lpstr>
      <vt:lpstr>Makefile rule &amp; variable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 Discussion 1C</dc:title>
  <dc:creator>roy</dc:creator>
  <cp:lastModifiedBy>Microsoft Office User</cp:lastModifiedBy>
  <cp:revision>25</cp:revision>
  <dcterms:created xsi:type="dcterms:W3CDTF">2014-04-03T06:27:27Z</dcterms:created>
  <dcterms:modified xsi:type="dcterms:W3CDTF">2016-04-01T07:40:36Z</dcterms:modified>
</cp:coreProperties>
</file>