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65" r:id="rId4"/>
    <p:sldId id="266" r:id="rId5"/>
    <p:sldId id="267" r:id="rId6"/>
    <p:sldId id="269" r:id="rId7"/>
    <p:sldId id="270" r:id="rId8"/>
    <p:sldId id="271" r:id="rId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5D6B8-6347-694D-B1C9-CAABA8D58CF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M151B_Discussion9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651B8-190A-1241-8E4A-BB3E649C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421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5705966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10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CS 33 Discussion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Week 8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Cache Coherence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Cache Coherence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Assume: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Multiple cores, each with private L1$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Shared L2$</a:t>
            </a:r>
          </a:p>
          <a:p>
            <a:endParaRPr lang="en" dirty="0"/>
          </a:p>
          <a:p>
            <a:pPr lvl="0" rtl="0">
              <a:buNone/>
            </a:pPr>
            <a:r>
              <a:rPr lang="en" dirty="0"/>
              <a:t>What if multiple L1$ have same blocks?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5243BB"/>
                </a:solidFill>
              </a:rPr>
              <a:t>Reads only</a:t>
            </a:r>
            <a:r>
              <a:rPr lang="en" dirty="0"/>
              <a:t>: No problem.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980000"/>
                </a:solidFill>
              </a:rPr>
              <a:t>Writes</a:t>
            </a:r>
            <a:r>
              <a:rPr lang="en" dirty="0"/>
              <a:t>: How to notify other cores?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771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Snooping Coherence Protocol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Write-Through L1$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Cores listen (snoop) on shared bus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If another core writes to a block:</a:t>
            </a:r>
          </a:p>
          <a:p>
            <a:pPr marL="914400" lvl="1" indent="-3810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>
                <a:solidFill>
                  <a:srgbClr val="980000"/>
                </a:solidFill>
              </a:rPr>
              <a:t>Write-Invalidate</a:t>
            </a:r>
            <a:r>
              <a:rPr lang="en" sz="2400" dirty="0"/>
              <a:t>: Remove own copy</a:t>
            </a:r>
          </a:p>
          <a:p>
            <a:pPr marL="914400" lvl="1" indent="-3810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>
                <a:solidFill>
                  <a:srgbClr val="1155CC"/>
                </a:solidFill>
              </a:rPr>
              <a:t>Write-Update</a:t>
            </a:r>
            <a:r>
              <a:rPr lang="en" sz="2400" dirty="0"/>
              <a:t>: Update own copy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Cache Coherence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405025" y="4459812"/>
            <a:ext cx="2049000" cy="45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2400">
                <a:solidFill>
                  <a:srgbClr val="666666"/>
                </a:solidFill>
              </a:rPr>
              <a:t>Core1 L1$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364275" y="5677114"/>
            <a:ext cx="1704599" cy="4961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2400">
                <a:solidFill>
                  <a:srgbClr val="666666"/>
                </a:solidFill>
              </a:rPr>
              <a:t>L2$</a:t>
            </a:r>
          </a:p>
        </p:txBody>
      </p:sp>
      <p:cxnSp>
        <p:nvCxnSpPr>
          <p:cNvPr id="139" name="Shape 139"/>
          <p:cNvCxnSpPr/>
          <p:nvPr/>
        </p:nvCxnSpPr>
        <p:spPr>
          <a:xfrm>
            <a:off x="941200" y="5311789"/>
            <a:ext cx="6883199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0" name="Shape 140"/>
          <p:cNvCxnSpPr>
            <a:stCxn id="137" idx="2"/>
          </p:cNvCxnSpPr>
          <p:nvPr/>
        </p:nvCxnSpPr>
        <p:spPr>
          <a:xfrm>
            <a:off x="5429525" y="4919412"/>
            <a:ext cx="0" cy="3923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>
            <a:stCxn id="138" idx="0"/>
          </p:cNvCxnSpPr>
          <p:nvPr/>
        </p:nvCxnSpPr>
        <p:spPr>
          <a:xfrm>
            <a:off x="4216574" y="5302714"/>
            <a:ext cx="0" cy="3743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2" name="Shape 142"/>
          <p:cNvSpPr txBox="1"/>
          <p:nvPr/>
        </p:nvSpPr>
        <p:spPr>
          <a:xfrm>
            <a:off x="857350" y="5303739"/>
            <a:ext cx="1442699" cy="459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Shared Bus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966625" y="4459812"/>
            <a:ext cx="2049000" cy="45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2400">
                <a:solidFill>
                  <a:srgbClr val="666666"/>
                </a:solidFill>
              </a:rPr>
              <a:t>Core0 L1$</a:t>
            </a:r>
          </a:p>
        </p:txBody>
      </p:sp>
      <p:cxnSp>
        <p:nvCxnSpPr>
          <p:cNvPr id="144" name="Shape 144"/>
          <p:cNvCxnSpPr>
            <a:stCxn id="143" idx="2"/>
          </p:cNvCxnSpPr>
          <p:nvPr/>
        </p:nvCxnSpPr>
        <p:spPr>
          <a:xfrm>
            <a:off x="2991125" y="4919412"/>
            <a:ext cx="0" cy="401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Cache Coherence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Snooping Coherence Protocol</a:t>
            </a:r>
          </a:p>
          <a:p>
            <a:endParaRPr lang="en" sz="1600" dirty="0"/>
          </a:p>
          <a:p>
            <a:pPr lvl="0" rtl="0">
              <a:buNone/>
            </a:pPr>
            <a:r>
              <a:rPr lang="en" dirty="0">
                <a:solidFill>
                  <a:srgbClr val="980000"/>
                </a:solidFill>
              </a:rPr>
              <a:t>Write-Invalidate</a:t>
            </a:r>
          </a:p>
          <a:p>
            <a:pPr lvl="0" rtl="0">
              <a:buNone/>
            </a:pPr>
            <a:r>
              <a:rPr lang="en" sz="2400" dirty="0"/>
              <a:t>Just need to set Valid=0.</a:t>
            </a:r>
          </a:p>
          <a:p>
            <a:endParaRPr lang="en" sz="1600" dirty="0"/>
          </a:p>
          <a:p>
            <a:pPr lvl="0" rtl="0">
              <a:buNone/>
            </a:pPr>
            <a:r>
              <a:rPr lang="en" dirty="0">
                <a:solidFill>
                  <a:srgbClr val="1155CC"/>
                </a:solidFill>
              </a:rPr>
              <a:t>Write-Update</a:t>
            </a:r>
          </a:p>
          <a:p>
            <a:pPr lvl="0" rtl="0">
              <a:buNone/>
            </a:pPr>
            <a:r>
              <a:rPr lang="en" sz="2400" dirty="0"/>
              <a:t>Need to write entire cache block.</a:t>
            </a:r>
          </a:p>
          <a:p>
            <a:pPr lvl="0" rtl="0">
              <a:buNone/>
            </a:pPr>
            <a:r>
              <a:rPr lang="en" sz="2400" dirty="0"/>
              <a:t>Requires another cache port.</a:t>
            </a:r>
          </a:p>
          <a:p>
            <a:pPr lvl="0">
              <a:buNone/>
            </a:pPr>
            <a:r>
              <a:rPr lang="en" sz="2400" dirty="0"/>
              <a:t>More expensive in latency, area, power, etc.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Cache Coherence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MSI Directory Protocol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Each block can be in state </a:t>
            </a:r>
            <a:r>
              <a:rPr lang="en" dirty="0">
                <a:solidFill>
                  <a:srgbClr val="980000"/>
                </a:solidFill>
              </a:rPr>
              <a:t>M</a:t>
            </a:r>
            <a:r>
              <a:rPr lang="en" dirty="0"/>
              <a:t>, </a:t>
            </a:r>
            <a:r>
              <a:rPr lang="en" dirty="0">
                <a:solidFill>
                  <a:srgbClr val="38761D"/>
                </a:solidFill>
              </a:rPr>
              <a:t>S</a:t>
            </a:r>
            <a:r>
              <a:rPr lang="en" dirty="0"/>
              <a:t>, or </a:t>
            </a:r>
            <a:r>
              <a:rPr lang="en" dirty="0">
                <a:solidFill>
                  <a:srgbClr val="1155CC"/>
                </a:solidFill>
              </a:rPr>
              <a:t>I</a:t>
            </a:r>
            <a:r>
              <a:rPr lang="en" dirty="0"/>
              <a:t>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980000"/>
                </a:solidFill>
              </a:rPr>
              <a:t>M: Modified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Block is present in L2$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Zero or one L1$ has block, with write permission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38761D"/>
                </a:solidFill>
              </a:rPr>
              <a:t>S: Shared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Block is present in L2$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Zero or more L1$ also have a read-only copy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1155CC"/>
                </a:solidFill>
              </a:rPr>
              <a:t>I: Invalid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Block is not present in L2$ or any L1$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Memory Consistency</a:t>
            </a:r>
          </a:p>
        </p:txBody>
      </p:sp>
    </p:spTree>
    <p:extLst>
      <p:ext uri="{BB962C8B-B14F-4D97-AF65-F5344CB8AC3E}">
        <p14:creationId xmlns:p14="http://schemas.microsoft.com/office/powerpoint/2010/main" val="274330505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07" y="464894"/>
            <a:ext cx="8408987" cy="588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268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198</Words>
  <Application>Microsoft Office PowerPoint</Application>
  <PresentationFormat>On-screen Show (4:3)</PresentationFormat>
  <Paragraphs>44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Wingdings</vt:lpstr>
      <vt:lpstr>Custom Theme</vt:lpstr>
      <vt:lpstr>CS 33 Discussion</vt:lpstr>
      <vt:lpstr>Cache Coherence</vt:lpstr>
      <vt:lpstr>Cache Coherence</vt:lpstr>
      <vt:lpstr>Cache Coherence</vt:lpstr>
      <vt:lpstr>Cache Coherence</vt:lpstr>
      <vt:lpstr>Cache Coherence</vt:lpstr>
      <vt:lpstr>Memory Consistency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M151B Discussion</dc:title>
  <dc:creator>Hyunjin</dc:creator>
  <cp:lastModifiedBy>roy</cp:lastModifiedBy>
  <cp:revision>87</cp:revision>
  <dcterms:modified xsi:type="dcterms:W3CDTF">2016-05-26T05:07:48Z</dcterms:modified>
</cp:coreProperties>
</file>