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4" r:id="rId14"/>
    <p:sldId id="279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18"/>
    <p:restoredTop sz="50000"/>
  </p:normalViewPr>
  <p:slideViewPr>
    <p:cSldViewPr snapToGrid="0" snapToObjects="1">
      <p:cViewPr varScale="1">
        <p:scale>
          <a:sx n="52" d="100"/>
          <a:sy n="52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6B05D-0BA3-1546-8790-234ADE985016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FDC9-B730-7144-BDFA-0D40028E2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8FDC9-B730-7144-BDFA-0D40028E25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8FDC9-B730-7144-BDFA-0D40028E25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1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8FDC9-B730-7144-BDFA-0D40028E25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3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8FDC9-B730-7144-BDFA-0D40028E25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99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8FDC9-B730-7144-BDFA-0D40028E25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8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8FDC9-B730-7144-BDFA-0D40028E25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2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8FDC9-B730-7144-BDFA-0D40028E25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4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8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6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3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5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3BFE-12A5-2C4B-B551-66782189A078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3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73BFE-12A5-2C4B-B551-66782189A078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47D97-F8A6-0A4E-B495-42346E3F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Week 7: Pointing here, pointing there, where is my pointer..?!</a:t>
            </a: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600" b="1" dirty="0" smtClean="0"/>
              <a:t>Spyros </a:t>
            </a:r>
            <a:r>
              <a:rPr lang="en-US" sz="4600" b="1" dirty="0" err="1" smtClean="0"/>
              <a:t>Mastorakis</a:t>
            </a:r>
            <a:endParaRPr lang="en-US" sz="4600" b="1" dirty="0"/>
          </a:p>
        </p:txBody>
      </p:sp>
    </p:spTree>
    <p:extLst>
      <p:ext uri="{BB962C8B-B14F-4D97-AF65-F5344CB8AC3E}">
        <p14:creationId xmlns:p14="http://schemas.microsoft.com/office/powerpoint/2010/main" val="2142239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Summary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&amp; is the reference operator and can be read as "address of"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sz="4000" dirty="0" smtClean="0"/>
              <a:t> * is the dereference operator and can be read as "value pointed by"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711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Exercise (1)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655"/>
            <a:ext cx="526763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/>
              <a:t>#include &lt;</a:t>
            </a:r>
            <a:r>
              <a:rPr lang="en-US" sz="2600" dirty="0" err="1" smtClean="0"/>
              <a:t>iostream</a:t>
            </a:r>
            <a:r>
              <a:rPr lang="en-US" sz="2600" dirty="0" smtClean="0"/>
              <a:t>&gt;</a:t>
            </a:r>
          </a:p>
          <a:p>
            <a:pPr marL="0" indent="0">
              <a:buNone/>
            </a:pPr>
            <a:r>
              <a:rPr lang="en-US" sz="2600" dirty="0" smtClean="0"/>
              <a:t>using namespace </a:t>
            </a:r>
            <a:r>
              <a:rPr lang="en-US" sz="2600" dirty="0" err="1" smtClean="0"/>
              <a:t>std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main ()</a:t>
            </a:r>
          </a:p>
          <a:p>
            <a:pPr marL="0" indent="0">
              <a:buNone/>
            </a:pPr>
            <a:r>
              <a:rPr lang="en-US" sz="2600" dirty="0" smtClean="0"/>
              <a:t>{</a:t>
            </a:r>
          </a:p>
          <a:p>
            <a:pPr marL="0" indent="0">
              <a:buNone/>
            </a:pPr>
            <a:r>
              <a:rPr lang="en-US" sz="2600" dirty="0" smtClean="0"/>
              <a:t>  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firstvalue</a:t>
            </a:r>
            <a:r>
              <a:rPr lang="en-US" sz="2600" dirty="0" smtClean="0"/>
              <a:t>, </a:t>
            </a:r>
            <a:r>
              <a:rPr lang="en-US" sz="2600" dirty="0" err="1" smtClean="0"/>
              <a:t>secondvalue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r>
              <a:rPr lang="en-US" sz="2600" dirty="0" smtClean="0"/>
              <a:t>  </a:t>
            </a:r>
            <a:r>
              <a:rPr lang="en-US" sz="2600" dirty="0" err="1" smtClean="0"/>
              <a:t>int</a:t>
            </a:r>
            <a:r>
              <a:rPr lang="en-US" sz="2600" dirty="0" smtClean="0"/>
              <a:t> * </a:t>
            </a:r>
            <a:r>
              <a:rPr lang="en-US" sz="2600" dirty="0" err="1" smtClean="0"/>
              <a:t>mypointer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  </a:t>
            </a:r>
            <a:r>
              <a:rPr lang="en-US" sz="2600" dirty="0" err="1" smtClean="0"/>
              <a:t>mypointer</a:t>
            </a:r>
            <a:r>
              <a:rPr lang="en-US" sz="2600" dirty="0" smtClean="0"/>
              <a:t> = &amp;</a:t>
            </a:r>
            <a:r>
              <a:rPr lang="en-US" sz="2600" dirty="0" err="1" smtClean="0"/>
              <a:t>firstvalue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r>
              <a:rPr lang="en-US" sz="2600" dirty="0" smtClean="0"/>
              <a:t>  *</a:t>
            </a:r>
            <a:r>
              <a:rPr lang="en-US" sz="2600" dirty="0" err="1" smtClean="0"/>
              <a:t>mypointer</a:t>
            </a:r>
            <a:r>
              <a:rPr lang="en-US" sz="2600" dirty="0" smtClean="0"/>
              <a:t> = 10;</a:t>
            </a:r>
          </a:p>
          <a:p>
            <a:pPr marL="0" indent="0">
              <a:buNone/>
            </a:pPr>
            <a:r>
              <a:rPr lang="en-US" sz="2600" dirty="0" smtClean="0"/>
              <a:t>  </a:t>
            </a:r>
            <a:endParaRPr lang="en-US" sz="2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690688"/>
            <a:ext cx="52676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31656" y="1506129"/>
            <a:ext cx="738648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 smtClean="0"/>
              <a:t>mypointer</a:t>
            </a:r>
            <a:r>
              <a:rPr lang="en-US" sz="2600" dirty="0" smtClean="0"/>
              <a:t> = &amp;</a:t>
            </a:r>
            <a:r>
              <a:rPr lang="en-US" sz="2600" dirty="0" err="1" smtClean="0"/>
              <a:t>secondvalue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  *</a:t>
            </a:r>
            <a:r>
              <a:rPr lang="en-US" sz="2600" dirty="0" err="1" smtClean="0"/>
              <a:t>mypointer</a:t>
            </a:r>
            <a:r>
              <a:rPr lang="en-US" sz="2600" dirty="0" smtClean="0"/>
              <a:t> = 20;</a:t>
            </a:r>
          </a:p>
          <a:p>
            <a:r>
              <a:rPr lang="en-US" sz="2600" dirty="0" smtClean="0"/>
              <a:t>  </a:t>
            </a:r>
            <a:r>
              <a:rPr lang="en-US" sz="2600" dirty="0" err="1" smtClean="0"/>
              <a:t>cout</a:t>
            </a:r>
            <a:r>
              <a:rPr lang="en-US" sz="2600" dirty="0" smtClean="0"/>
              <a:t> &lt;&lt; "</a:t>
            </a:r>
            <a:r>
              <a:rPr lang="en-US" sz="2600" dirty="0" err="1" smtClean="0"/>
              <a:t>firstvalue</a:t>
            </a:r>
            <a:r>
              <a:rPr lang="en-US" sz="2600" dirty="0" smtClean="0"/>
              <a:t> is " &lt;&lt; </a:t>
            </a:r>
            <a:r>
              <a:rPr lang="en-US" sz="2600" dirty="0" err="1" smtClean="0"/>
              <a:t>firstvalue</a:t>
            </a:r>
            <a:r>
              <a:rPr lang="en-US" sz="2600" dirty="0" smtClean="0"/>
              <a:t> &lt;&lt; </a:t>
            </a:r>
            <a:r>
              <a:rPr lang="en-US" sz="2600" dirty="0" err="1" smtClean="0"/>
              <a:t>endl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  </a:t>
            </a:r>
            <a:r>
              <a:rPr lang="en-US" sz="2600" dirty="0" err="1" smtClean="0"/>
              <a:t>cout</a:t>
            </a:r>
            <a:r>
              <a:rPr lang="en-US" sz="2600" dirty="0" smtClean="0"/>
              <a:t> &lt;&lt; "</a:t>
            </a:r>
            <a:r>
              <a:rPr lang="en-US" sz="2600" dirty="0" err="1" smtClean="0"/>
              <a:t>secondvalue</a:t>
            </a:r>
            <a:r>
              <a:rPr lang="en-US" sz="2600" dirty="0" smtClean="0"/>
              <a:t> is " &lt;&lt; </a:t>
            </a:r>
            <a:r>
              <a:rPr lang="en-US" sz="2600" dirty="0" err="1" smtClean="0"/>
              <a:t>secondvalue</a:t>
            </a:r>
            <a:r>
              <a:rPr lang="en-US" sz="2600" dirty="0" smtClean="0"/>
              <a:t> &lt;&lt; </a:t>
            </a:r>
            <a:r>
              <a:rPr lang="en-US" sz="2600" dirty="0" err="1" smtClean="0"/>
              <a:t>endl</a:t>
            </a:r>
            <a:r>
              <a:rPr lang="en-US" sz="2600" dirty="0" smtClean="0"/>
              <a:t>;</a:t>
            </a:r>
          </a:p>
          <a:p>
            <a:r>
              <a:rPr lang="is-IS" sz="2600" dirty="0" smtClean="0"/>
              <a:t>  return 0;</a:t>
            </a:r>
          </a:p>
          <a:p>
            <a:r>
              <a:rPr lang="is-IS" sz="2600" dirty="0" smtClean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4323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Exercise </a:t>
            </a:r>
            <a:r>
              <a:rPr lang="en-US" b="1" dirty="0" smtClean="0">
                <a:latin typeface="+mn-lt"/>
              </a:rPr>
              <a:t>(2)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167"/>
            <a:ext cx="541511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/>
              <a:t>#include &lt;</a:t>
            </a:r>
            <a:r>
              <a:rPr lang="en-US" sz="2600" dirty="0" err="1" smtClean="0"/>
              <a:t>iostream</a:t>
            </a:r>
            <a:r>
              <a:rPr lang="en-US" sz="2600" dirty="0" smtClean="0"/>
              <a:t>&gt;</a:t>
            </a:r>
          </a:p>
          <a:p>
            <a:pPr marL="0" indent="0">
              <a:buNone/>
            </a:pPr>
            <a:r>
              <a:rPr lang="en-US" sz="2600" dirty="0" smtClean="0"/>
              <a:t>using namespace </a:t>
            </a:r>
            <a:r>
              <a:rPr lang="en-US" sz="2600" dirty="0" err="1" smtClean="0"/>
              <a:t>std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main ()</a:t>
            </a:r>
          </a:p>
          <a:p>
            <a:pPr marL="0" indent="0">
              <a:buNone/>
            </a:pPr>
            <a:r>
              <a:rPr lang="en-US" sz="2600" dirty="0" smtClean="0"/>
              <a:t>{</a:t>
            </a:r>
          </a:p>
          <a:p>
            <a:pPr marL="0" indent="0">
              <a:buNone/>
            </a:pPr>
            <a:r>
              <a:rPr lang="en-US" sz="2600" dirty="0" smtClean="0"/>
              <a:t>  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firstvalue</a:t>
            </a:r>
            <a:r>
              <a:rPr lang="en-US" sz="2600" dirty="0" smtClean="0"/>
              <a:t> = 5;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secondvalue</a:t>
            </a:r>
            <a:r>
              <a:rPr lang="en-US" sz="2600" dirty="0" smtClean="0"/>
              <a:t> = 15;</a:t>
            </a:r>
          </a:p>
          <a:p>
            <a:pPr marL="0" indent="0">
              <a:buNone/>
            </a:pPr>
            <a:r>
              <a:rPr lang="fr-FR" sz="2600" dirty="0" smtClean="0"/>
              <a:t>  </a:t>
            </a:r>
            <a:r>
              <a:rPr lang="fr-FR" sz="2600" dirty="0" err="1" smtClean="0"/>
              <a:t>int</a:t>
            </a:r>
            <a:r>
              <a:rPr lang="fr-FR" sz="2600" dirty="0" smtClean="0"/>
              <a:t> * p1, * p2;</a:t>
            </a:r>
          </a:p>
          <a:p>
            <a:pPr marL="0" indent="0">
              <a:buNone/>
            </a:pPr>
            <a:r>
              <a:rPr lang="fr-FR" sz="2600" dirty="0" smtClean="0"/>
              <a:t>  p1 = &amp;</a:t>
            </a:r>
            <a:r>
              <a:rPr lang="fr-FR" sz="2600" dirty="0" err="1" smtClean="0"/>
              <a:t>firstvalue</a:t>
            </a:r>
            <a:r>
              <a:rPr lang="fr-FR" sz="2600" dirty="0" smtClean="0"/>
              <a:t>;  </a:t>
            </a:r>
          </a:p>
          <a:p>
            <a:pPr marL="0" indent="0">
              <a:buNone/>
            </a:pPr>
            <a:r>
              <a:rPr lang="fr-FR" sz="2600" dirty="0" smtClean="0"/>
              <a:t>  p2 = &amp;</a:t>
            </a:r>
            <a:r>
              <a:rPr lang="fr-FR" sz="2600" dirty="0" err="1" smtClean="0"/>
              <a:t>secondvalue</a:t>
            </a:r>
            <a:r>
              <a:rPr lang="fr-FR" sz="2600" dirty="0" smtClean="0"/>
              <a:t>;</a:t>
            </a:r>
          </a:p>
          <a:p>
            <a:pPr marL="0" indent="0">
              <a:buNone/>
            </a:pPr>
            <a:r>
              <a:rPr lang="en-US" sz="2600" dirty="0" smtClean="0"/>
              <a:t>  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4896465" y="1442167"/>
            <a:ext cx="72955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*p1 = 10; </a:t>
            </a:r>
          </a:p>
          <a:p>
            <a:r>
              <a:rPr lang="en-US" sz="2600" dirty="0" smtClean="0"/>
              <a:t>  *p2 = *p1;</a:t>
            </a:r>
          </a:p>
          <a:p>
            <a:r>
              <a:rPr lang="en-US" sz="2600" dirty="0" smtClean="0"/>
              <a:t>  p1 = p2; </a:t>
            </a:r>
          </a:p>
          <a:p>
            <a:r>
              <a:rPr lang="en-US" sz="2600" dirty="0" smtClean="0"/>
              <a:t>  *p1 = 20; </a:t>
            </a:r>
          </a:p>
          <a:p>
            <a:endParaRPr lang="en-US" sz="2600" dirty="0" smtClean="0"/>
          </a:p>
          <a:p>
            <a:r>
              <a:rPr lang="en-US" sz="2600" dirty="0" smtClean="0"/>
              <a:t>  </a:t>
            </a:r>
            <a:r>
              <a:rPr lang="en-US" sz="2600" dirty="0" err="1" smtClean="0"/>
              <a:t>cout</a:t>
            </a:r>
            <a:r>
              <a:rPr lang="en-US" sz="2600" dirty="0" smtClean="0"/>
              <a:t> &lt;&lt; "</a:t>
            </a:r>
            <a:r>
              <a:rPr lang="en-US" sz="2600" dirty="0" err="1" smtClean="0"/>
              <a:t>firstvalue</a:t>
            </a:r>
            <a:r>
              <a:rPr lang="en-US" sz="2600" dirty="0" smtClean="0"/>
              <a:t> is " &lt;&lt; </a:t>
            </a:r>
            <a:r>
              <a:rPr lang="en-US" sz="2600" dirty="0" err="1" smtClean="0"/>
              <a:t>firstvalue</a:t>
            </a:r>
            <a:r>
              <a:rPr lang="en-US" sz="2600" dirty="0" smtClean="0"/>
              <a:t> &lt;&lt; </a:t>
            </a:r>
            <a:r>
              <a:rPr lang="en-US" sz="2600" dirty="0" err="1" smtClean="0"/>
              <a:t>endl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  </a:t>
            </a:r>
            <a:r>
              <a:rPr lang="en-US" sz="2600" dirty="0" err="1" smtClean="0"/>
              <a:t>cout</a:t>
            </a:r>
            <a:r>
              <a:rPr lang="en-US" sz="2600" dirty="0" smtClean="0"/>
              <a:t> &lt;&lt; "</a:t>
            </a:r>
            <a:r>
              <a:rPr lang="en-US" sz="2600" dirty="0" err="1" smtClean="0"/>
              <a:t>secondvalue</a:t>
            </a:r>
            <a:r>
              <a:rPr lang="en-US" sz="2600" dirty="0" smtClean="0"/>
              <a:t> is " &lt;&lt; </a:t>
            </a:r>
            <a:r>
              <a:rPr lang="en-US" sz="2600" dirty="0" err="1" smtClean="0"/>
              <a:t>secondvalue</a:t>
            </a:r>
            <a:r>
              <a:rPr lang="en-US" sz="2600" dirty="0" smtClean="0"/>
              <a:t> &lt;&lt; </a:t>
            </a:r>
            <a:r>
              <a:rPr lang="en-US" sz="2600" dirty="0" err="1" smtClean="0"/>
              <a:t>endl</a:t>
            </a:r>
            <a:r>
              <a:rPr lang="en-US" sz="2600" dirty="0" smtClean="0"/>
              <a:t>;</a:t>
            </a:r>
          </a:p>
          <a:p>
            <a:r>
              <a:rPr lang="is-IS" sz="2600" dirty="0" smtClean="0"/>
              <a:t>  return 0;</a:t>
            </a:r>
          </a:p>
          <a:p>
            <a:r>
              <a:rPr lang="is-IS" sz="2600" dirty="0" smtClean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5000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 Questions on C-strings</a:t>
            </a:r>
            <a:endParaRPr lang="en-US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047" y="1404988"/>
            <a:ext cx="5655906" cy="4818832"/>
          </a:xfrm>
        </p:spPr>
      </p:pic>
    </p:spTree>
    <p:extLst>
      <p:ext uri="{BB962C8B-B14F-4D97-AF65-F5344CB8AC3E}">
        <p14:creationId xmlns:p14="http://schemas.microsoft.com/office/powerpoint/2010/main" val="15281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Project 5</a:t>
            </a:r>
            <a:endParaRPr lang="en-US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043" y="1690688"/>
            <a:ext cx="5469924" cy="4660375"/>
          </a:xfrm>
        </p:spPr>
      </p:pic>
    </p:spTree>
    <p:extLst>
      <p:ext uri="{BB962C8B-B14F-4D97-AF65-F5344CB8AC3E}">
        <p14:creationId xmlns:p14="http://schemas.microsoft.com/office/powerpoint/2010/main" val="209162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 smtClean="0"/>
              <a:t> </a:t>
            </a:r>
          </a:p>
          <a:p>
            <a:pPr marL="0" indent="0" algn="ctr">
              <a:buNone/>
            </a:pPr>
            <a:r>
              <a:rPr lang="en-US" sz="8000" b="1" dirty="0" smtClean="0"/>
              <a:t>WE ❤️ CODING! </a:t>
            </a:r>
            <a:r>
              <a:rPr lang="en-US" sz="8000" b="1" dirty="0" smtClean="0">
                <a:sym typeface="Wingdings"/>
              </a:rPr>
              <a:t>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8356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Problem 1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Iterate over the elements of an array using pointers and find their average value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673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Outline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Pointers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Questions on </a:t>
            </a:r>
            <a:r>
              <a:rPr lang="en-US" sz="4000" dirty="0" smtClean="0"/>
              <a:t>C-strings / Classes / Objects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Project 5</a:t>
            </a:r>
            <a:endParaRPr lang="en-US" sz="4000" dirty="0" smtClean="0"/>
          </a:p>
          <a:p>
            <a:r>
              <a:rPr lang="en-US" sz="4000" dirty="0"/>
              <a:t> </a:t>
            </a:r>
            <a:r>
              <a:rPr lang="en-US" sz="4000" dirty="0" smtClean="0"/>
              <a:t>Coding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04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Pointers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It is a method of locating variables (data) in your program (in memory)</a:t>
            </a:r>
          </a:p>
          <a:p>
            <a:r>
              <a:rPr lang="en-US" sz="4000" dirty="0" smtClean="0"/>
              <a:t> Pointers store address in memory</a:t>
            </a:r>
          </a:p>
          <a:p>
            <a:pPr marL="457200" lvl="1" indent="0">
              <a:buNone/>
            </a:pPr>
            <a:r>
              <a:rPr lang="en-US" sz="4000" dirty="0" smtClean="0"/>
              <a:t>- not the value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844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Declaring a pointer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It is not the same thing to point to a char and to point to an integer or a float</a:t>
            </a:r>
          </a:p>
          <a:p>
            <a:r>
              <a:rPr lang="en-US" sz="4000" dirty="0" smtClean="0"/>
              <a:t>Examples:</a:t>
            </a:r>
          </a:p>
          <a:p>
            <a:pPr marL="0" indent="0">
              <a:buNone/>
            </a:pPr>
            <a:r>
              <a:rPr lang="en-US" sz="4000" dirty="0" smtClean="0"/>
              <a:t>	- </a:t>
            </a:r>
            <a:r>
              <a:rPr lang="en-US" sz="4000" dirty="0" err="1" smtClean="0"/>
              <a:t>int</a:t>
            </a:r>
            <a:r>
              <a:rPr lang="en-US" sz="4000" dirty="0" smtClean="0"/>
              <a:t>* number;</a:t>
            </a:r>
          </a:p>
          <a:p>
            <a:pPr marL="0" indent="0">
              <a:buNone/>
            </a:pPr>
            <a:r>
              <a:rPr lang="en-US" sz="4000" dirty="0" smtClean="0"/>
              <a:t>	- char* character;</a:t>
            </a:r>
          </a:p>
          <a:p>
            <a:pPr marL="0" indent="0">
              <a:buNone/>
            </a:pPr>
            <a:r>
              <a:rPr lang="en-US" sz="4000" dirty="0" smtClean="0"/>
              <a:t>	- float* </a:t>
            </a:r>
            <a:r>
              <a:rPr lang="en-US" sz="4000" dirty="0" err="1" smtClean="0"/>
              <a:t>greatnumber</a:t>
            </a:r>
            <a:r>
              <a:rPr lang="en-US" sz="4000" dirty="0" smtClean="0"/>
              <a:t>;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590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Example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andy</a:t>
            </a:r>
            <a:r>
              <a:rPr lang="pl-PL" dirty="0" smtClean="0"/>
              <a:t> = 25;</a:t>
            </a:r>
          </a:p>
          <a:p>
            <a:pPr marL="0" indent="0">
              <a:buNone/>
            </a:pPr>
            <a:r>
              <a:rPr lang="pl-PL" dirty="0" err="1" smtClean="0"/>
              <a:t>fred</a:t>
            </a:r>
            <a:r>
              <a:rPr lang="pl-PL" dirty="0" smtClean="0"/>
              <a:t> = </a:t>
            </a:r>
            <a:r>
              <a:rPr lang="pl-PL" dirty="0" err="1" smtClean="0"/>
              <a:t>andy</a:t>
            </a:r>
            <a:r>
              <a:rPr lang="pl-PL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ted = &amp;</a:t>
            </a:r>
            <a:r>
              <a:rPr lang="en-US" dirty="0" err="1" smtClean="0"/>
              <a:t>andy</a:t>
            </a:r>
            <a:r>
              <a:rPr lang="en-US" dirty="0" smtClean="0"/>
              <a:t>; 	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3-05-17 at 10.41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95720"/>
            <a:ext cx="9144000" cy="325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* Means different things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Similar to arrays</a:t>
            </a:r>
          </a:p>
          <a:p>
            <a:pPr marL="457200" lvl="1" indent="0">
              <a:buNone/>
            </a:pPr>
            <a:r>
              <a:rPr lang="en-US" sz="4000" dirty="0" smtClean="0"/>
              <a:t> - [] in variable declaration means size</a:t>
            </a:r>
          </a:p>
          <a:p>
            <a:pPr marL="457200" lvl="1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- [] in code execution means position in array</a:t>
            </a:r>
          </a:p>
          <a:p>
            <a:r>
              <a:rPr lang="en-US" sz="4000" dirty="0" smtClean="0"/>
              <a:t>With pointers</a:t>
            </a:r>
          </a:p>
          <a:p>
            <a:pPr marL="457200" lvl="1" indent="0">
              <a:buNone/>
            </a:pPr>
            <a:r>
              <a:rPr lang="en-US" sz="4000" dirty="0" smtClean="0"/>
              <a:t> - * in variable declaration means it is a pointer</a:t>
            </a:r>
          </a:p>
          <a:p>
            <a:pPr marL="457200" lvl="1" indent="0">
              <a:buNone/>
            </a:pPr>
            <a:r>
              <a:rPr lang="en-US" sz="4000" dirty="0" smtClean="0"/>
              <a:t> - * in code execution means get value by address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4791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Reference operator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By reference people understand “by address”</a:t>
            </a:r>
          </a:p>
          <a:p>
            <a:r>
              <a:rPr lang="en-US" sz="4000" dirty="0" smtClean="0"/>
              <a:t> By address people understand “by reference”</a:t>
            </a:r>
          </a:p>
          <a:p>
            <a:r>
              <a:rPr lang="en-US" sz="4000" dirty="0" smtClean="0"/>
              <a:t> Operator </a:t>
            </a:r>
            <a:r>
              <a:rPr lang="en-US" sz="4000" b="1" dirty="0" smtClean="0"/>
              <a:t>&amp;</a:t>
            </a:r>
            <a:r>
              <a:rPr lang="en-US" sz="4000" dirty="0" smtClean="0"/>
              <a:t> does</a:t>
            </a:r>
          </a:p>
          <a:p>
            <a:pPr marL="457200" lvl="1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- Returns the address of a given variable name</a:t>
            </a:r>
          </a:p>
          <a:p>
            <a:pPr marL="457200" lvl="1" indent="0">
              <a:buNone/>
            </a:pPr>
            <a:r>
              <a:rPr lang="en-US" sz="4000" dirty="0" smtClean="0"/>
              <a:t> - With every program run this address changes</a:t>
            </a:r>
          </a:p>
          <a:p>
            <a:pPr marL="457200" lvl="1" indent="0">
              <a:buNone/>
            </a:pPr>
            <a:r>
              <a:rPr lang="en-US" sz="4000" dirty="0" smtClean="0"/>
              <a:t> - You </a:t>
            </a:r>
            <a:r>
              <a:rPr lang="en-US" sz="4000" b="1" dirty="0" smtClean="0"/>
              <a:t>cannot</a:t>
            </a:r>
            <a:r>
              <a:rPr lang="en-US" sz="4000" dirty="0" smtClean="0"/>
              <a:t> hardcode addresses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539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Dereference operator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Gets the value of a variable by a given address</a:t>
            </a:r>
          </a:p>
          <a:p>
            <a:r>
              <a:rPr lang="en-US" sz="4000" dirty="0" smtClean="0"/>
              <a:t> Dangerous operation:</a:t>
            </a:r>
          </a:p>
          <a:p>
            <a:pPr marL="457200" lvl="1" indent="0">
              <a:buNone/>
            </a:pPr>
            <a:r>
              <a:rPr lang="en-US" sz="4000" dirty="0" smtClean="0"/>
              <a:t> - Results in many bugs</a:t>
            </a:r>
          </a:p>
          <a:p>
            <a:pPr marL="457200" lvl="1" indent="0">
              <a:buNone/>
            </a:pPr>
            <a:r>
              <a:rPr lang="en-US" sz="4000" dirty="0" smtClean="0"/>
              <a:t> - The type of the variable must match the type of the variable at the specified address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795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Example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beth</a:t>
            </a:r>
            <a:r>
              <a:rPr lang="en-US" dirty="0" smtClean="0"/>
              <a:t> = *ted;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3-05-17 at 10.44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91" y="2537606"/>
            <a:ext cx="8039658" cy="33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0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496</Words>
  <Application>Microsoft Macintosh PowerPoint</Application>
  <PresentationFormat>Widescreen</PresentationFormat>
  <Paragraphs>98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Wingdings</vt:lpstr>
      <vt:lpstr>Arial</vt:lpstr>
      <vt:lpstr>Office Theme</vt:lpstr>
      <vt:lpstr>Week 7: Pointing here, pointing there, where is my pointer..?!</vt:lpstr>
      <vt:lpstr>Outline</vt:lpstr>
      <vt:lpstr>Pointers</vt:lpstr>
      <vt:lpstr>Declaring a pointer</vt:lpstr>
      <vt:lpstr>Example</vt:lpstr>
      <vt:lpstr>* Means different things</vt:lpstr>
      <vt:lpstr>Reference operator</vt:lpstr>
      <vt:lpstr>Dereference operator</vt:lpstr>
      <vt:lpstr>Example</vt:lpstr>
      <vt:lpstr>Summary</vt:lpstr>
      <vt:lpstr>Exercise (1)</vt:lpstr>
      <vt:lpstr>Exercise (2)</vt:lpstr>
      <vt:lpstr> Questions on C-strings</vt:lpstr>
      <vt:lpstr>Project 5</vt:lpstr>
      <vt:lpstr>PowerPoint Presentation</vt:lpstr>
      <vt:lpstr>Problem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7: Pointing here, pointing there, where is my pointer..?!</dc:title>
  <dc:creator>Microsoft Office User</dc:creator>
  <cp:lastModifiedBy>Microsoft Office User</cp:lastModifiedBy>
  <cp:revision>63</cp:revision>
  <dcterms:created xsi:type="dcterms:W3CDTF">2015-11-13T04:24:51Z</dcterms:created>
  <dcterms:modified xsi:type="dcterms:W3CDTF">2016-02-19T05:12:06Z</dcterms:modified>
</cp:coreProperties>
</file>