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7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B1695D8-588E-466F-85E7-DA4AD5CCE9C7}">
  <a:tblStyle styleId="{DB1695D8-588E-466F-85E7-DA4AD5CCE9C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9"/>
  </p:normalViewPr>
  <p:slideViewPr>
    <p:cSldViewPr>
      <p:cViewPr varScale="1">
        <p:scale>
          <a:sx n="108" d="100"/>
          <a:sy n="108" d="100"/>
        </p:scale>
        <p:origin x="17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90800"/>
            <a:ext cx="8077200" cy="1371600"/>
          </a:xfrm>
        </p:spPr>
        <p:txBody>
          <a:bodyPr>
            <a:normAutofit fontScale="90000"/>
          </a:bodyPr>
          <a:lstStyle/>
          <a:p>
            <a:r>
              <a:rPr lang="en-US" dirty="0"/>
              <a:t>CS 35L Software Construction Lab	</a:t>
            </a:r>
            <a:br>
              <a:rPr lang="en-US" dirty="0"/>
            </a:br>
            <a:r>
              <a:rPr lang="en-US" dirty="0"/>
              <a:t>Week 6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Multithreading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5592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pthread_join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Function: </a:t>
            </a: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makes originating thread wait for the completion of all its spawned threads’ tasks</a:t>
            </a:r>
          </a:p>
          <a:p>
            <a:pPr marL="342900" marR="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Without join, the originating thread would exit as soon as it completes its job</a:t>
            </a:r>
          </a:p>
          <a:p>
            <a:pPr marL="742950" marR="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Noto Sans Symbols"/>
              <a:buChar char="⇒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spawned thread can get aborted even if it is in the middle of its chore</a:t>
            </a:r>
          </a:p>
          <a:p>
            <a:pPr marL="342900" marR="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value:</a:t>
            </a:r>
          </a:p>
          <a:p>
            <a:pPr marL="742950" marR="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⇒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Success: zero</a:t>
            </a:r>
          </a:p>
          <a:p>
            <a:pPr marL="742950" marR="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⇒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Failure: error number</a:t>
            </a:r>
          </a:p>
          <a:p>
            <a:pPr marL="0" marR="0" lvl="0" indent="0" algn="l" rtl="0">
              <a:spcBef>
                <a:spcPts val="592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Arguments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pthread_join(pthread_t tid, void **status);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tid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thread ID of thread to wait on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status: 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exit status of the target thread is stored in the location pointed to by *status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 in NULL if no status is needed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pthread_join Example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&lt;pthread.h&gt; …</a:t>
            </a: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#define NUM_THREADS 5 </a:t>
            </a: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*PrintHello(void *thread_ num) { </a:t>
            </a: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printf("\n%d: Hello World!\n", (int) thread_num); } </a:t>
            </a: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main() { </a:t>
            </a: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pthread_t threads[NUM_THREADS]; </a:t>
            </a: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int ret, t; </a:t>
            </a: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for(t = 0; t &lt; NUM_THREADS; t++) { </a:t>
            </a: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printf("Creating thread %d\n", t); </a:t>
            </a: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ret = pthread_create(&amp;threads[t], NULL, PrintHello, (void *) t); </a:t>
            </a: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// check return value }</a:t>
            </a: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for(t = 0; t &lt; NUM_THREADS; t++) {</a:t>
            </a: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ret =  pthread_join(threads[t], NULL);</a:t>
            </a: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// check return value }</a:t>
            </a:r>
          </a:p>
          <a:p>
            <a:pPr marL="0" marR="0" lvl="0" indent="0" algn="l" rtl="0">
              <a:spcBef>
                <a:spcPts val="32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 </a:t>
            </a:r>
            <a:r>
              <a:rPr lang="en-US" sz="44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lang="en-US" sz="4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a multi-threaded version of Ray tracer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 “</a:t>
            </a:r>
            <a:r>
              <a:rPr lang="en-US" sz="296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main.c</a:t>
            </a: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&amp; “</a:t>
            </a:r>
            <a:r>
              <a:rPr lang="en-US" sz="296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Makefile</a:t>
            </a: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&lt;</a:t>
            </a:r>
            <a:r>
              <a:rPr lang="en-US" sz="259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pthread.h</a:t>
            </a: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in “</a:t>
            </a:r>
            <a:r>
              <a:rPr lang="en-US" sz="259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main.c</a:t>
            </a: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“</a:t>
            </a:r>
            <a:r>
              <a:rPr lang="en-US" sz="259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pthread_create</a:t>
            </a: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&amp; “</a:t>
            </a:r>
            <a:r>
              <a:rPr lang="en-US" sz="259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pthread_join</a:t>
            </a: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in “</a:t>
            </a:r>
            <a:r>
              <a:rPr lang="en-US" sz="259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main.c</a:t>
            </a: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with –</a:t>
            </a:r>
            <a:r>
              <a:rPr lang="en-US" sz="259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lpthread</a:t>
            </a: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flag 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clean check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Outputs “1-test.ppm”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Can’t </a:t>
            </a: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“1-test.ppm”</a:t>
            </a:r>
          </a:p>
          <a:p>
            <a:pPr marL="1143000" marR="0" lvl="2" indent="-22860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Char char="•"/>
            </a:pPr>
            <a:r>
              <a:rPr lang="en-US" sz="222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sudo</a:t>
            </a:r>
            <a:r>
              <a:rPr lang="en-US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apt-get install gimp (Ubuntu)</a:t>
            </a:r>
          </a:p>
          <a:p>
            <a:pPr marL="1143000" marR="0" lvl="2" indent="-22860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Char char="•"/>
            </a:pPr>
            <a:r>
              <a:rPr lang="en-US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forwarding (</a:t>
            </a:r>
            <a:r>
              <a:rPr lang="en-US" sz="222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lnxsrv</a:t>
            </a:r>
            <a:r>
              <a:rPr lang="en-US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1143000" marR="0" lvl="2" indent="-228600" algn="l" rtl="0">
              <a:lnSpc>
                <a:spcPct val="80000"/>
              </a:lnSpc>
              <a:spcBef>
                <a:spcPts val="444"/>
              </a:spcBef>
              <a:buClr>
                <a:schemeClr val="dk1"/>
              </a:buClr>
              <a:buSzPct val="100909"/>
              <a:buFont typeface="Arial"/>
              <a:buChar char="•"/>
            </a:pPr>
            <a:r>
              <a:rPr lang="en-US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gimp 1-test.ppm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1-test.ppm</a:t>
            </a:r>
          </a:p>
        </p:txBody>
      </p:sp>
      <p:pic>
        <p:nvPicPr>
          <p:cNvPr id="170" name="Shape 17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048000" y="1676400"/>
            <a:ext cx="304800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/>
          <p:nvPr/>
        </p:nvSpPr>
        <p:spPr>
          <a:xfrm>
            <a:off x="3314700" y="5105400"/>
            <a:ext cx="2514599" cy="1107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Figure. 1-test.ppm &amp; baseline.ppm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Ray Tracing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advanced computer graphics technique for rendering 3D images</a:t>
            </a:r>
          </a:p>
          <a:p>
            <a:pPr marL="342900" marR="0" lvl="0" indent="-3429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Mimics the propagation of light  through objects</a:t>
            </a:r>
          </a:p>
          <a:p>
            <a:pPr marL="342900" marR="0" lvl="0" indent="-342900" algn="l" rtl="0">
              <a:spcBef>
                <a:spcPts val="72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Simulates the effects of a single light ray as it’s reflected or absorbed by objects in the images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Shape 1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1" y="228598"/>
            <a:ext cx="4495800" cy="3443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19600" y="3083558"/>
            <a:ext cx="4572000" cy="369824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4800600" y="914400"/>
            <a:ext cx="3352799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Without ray tracing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1600200" y="4932678"/>
            <a:ext cx="2666999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ray tracing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Computational Resources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Ray Tracing produces a very high degree of visual realism at a high cost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algorithm is </a:t>
            </a:r>
            <a:r>
              <a:rPr lang="en-US" sz="4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computationally intensive</a:t>
            </a: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=&gt; Good candidate for multithreading (embarrassingly parallel)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 </a:t>
            </a:r>
            <a:r>
              <a:rPr lang="en-US" sz="44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lang="en-US" sz="4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Download the single-threaded ray tracer implementation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it to get output image 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Multithread ray tracing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 main.c and Makefile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the multithreaded version and compare resulting image with single-threaded one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pthread Functions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5 basic </a:t>
            </a:r>
            <a:r>
              <a:rPr lang="en-US" sz="248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pthread</a:t>
            </a: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functions: </a:t>
            </a:r>
          </a:p>
          <a:p>
            <a:pPr marL="0" marR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8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8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8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pthread_create</a:t>
            </a:r>
            <a:r>
              <a:rPr lang="en-US" sz="248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creates a new thread within a process</a:t>
            </a:r>
          </a:p>
          <a:p>
            <a:pPr marL="0" marR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8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8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pthread_join</a:t>
            </a:r>
            <a:r>
              <a:rPr lang="en-US" sz="248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waits for another thread to terminate</a:t>
            </a:r>
          </a:p>
          <a:p>
            <a:pPr marL="0" marR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8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-US" sz="248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pthread_equal</a:t>
            </a:r>
            <a:r>
              <a:rPr lang="en-US" sz="248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compares thread ids to see if they refer to the same thread</a:t>
            </a:r>
          </a:p>
          <a:p>
            <a:pPr marL="0" marR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8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lang="en-US" sz="248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pthread_self</a:t>
            </a:r>
            <a:r>
              <a:rPr lang="en-US" sz="248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the id of the calling thread</a:t>
            </a:r>
          </a:p>
          <a:p>
            <a:pPr marL="0" marR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lnSpc>
                <a:spcPct val="80000"/>
              </a:lnSpc>
              <a:spcBef>
                <a:spcPts val="496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8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</a:t>
            </a:r>
            <a:r>
              <a:rPr lang="en-US" sz="248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pthread_exit</a:t>
            </a:r>
            <a:r>
              <a:rPr lang="en-US" sz="248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terminates the currently running thread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pthread_create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Function: 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creates a new thread and makes it executable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called any number of times from anywhere within code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value: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Success: zero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Failure: error number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Parameters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pthread_create( pthread_t *tid, const pthread_attr_t *attr,</a:t>
            </a:r>
          </a:p>
          <a:p>
            <a:pPr marL="0" marR="0" lvl="0" indent="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    void *(my_function)(void *), void *arg ); 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tid</a:t>
            </a: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unique identifier for newly created thread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</a:t>
            </a: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object that holds thread attributes (priority, stack size, etc.)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 in NULL for default attributes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my_function</a:t>
            </a: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function that thread will execute once it is created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</a:t>
            </a: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 </a:t>
            </a:r>
            <a:r>
              <a:rPr lang="en-US" sz="296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</a:t>
            </a: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argument that may be passed to my_function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 in NULL if no arguments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pthread_create Example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&lt;pthread.h&gt;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*printMsg(void *thread_num) {</a:t>
            </a:r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 t_num = (int) thread_num;</a:t>
            </a:r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printf(“It’s me, thread #%d!\n”, t_num); }</a:t>
            </a:r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main() {</a:t>
            </a:r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pthread_t tids[3];</a:t>
            </a:r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 t;</a:t>
            </a:r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for(t = 0; t &lt; 3; t++) {</a:t>
            </a:r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ret = pthread_create(&amp;tids[t], NULL, printMsg, (void *) t); </a:t>
            </a:r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if(ret) {</a:t>
            </a:r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printf(“Error creating thread. Error code is %d\n”, ret”);</a:t>
            </a:r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exit(-1); } </a:t>
            </a:r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Possible problem with this code? </a:t>
            </a: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main thread finishes before all threads finish their job -&gt; incorrect results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539</Words>
  <Application>Microsoft Macintosh PowerPoint</Application>
  <PresentationFormat>On-screen Show (4:3)</PresentationFormat>
  <Paragraphs>110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Noto Sans Symbols</vt:lpstr>
      <vt:lpstr>Office Theme</vt:lpstr>
      <vt:lpstr>CS 35L Software Construction Lab  Week 6 – Multithreading</vt:lpstr>
      <vt:lpstr>Ray Tracing</vt:lpstr>
      <vt:lpstr>PowerPoint Presentation</vt:lpstr>
      <vt:lpstr>Computational Resources</vt:lpstr>
      <vt:lpstr>Homework 7</vt:lpstr>
      <vt:lpstr>Basic pthread Functions</vt:lpstr>
      <vt:lpstr>pthread_create</vt:lpstr>
      <vt:lpstr>Parameters</vt:lpstr>
      <vt:lpstr>pthread_create Example</vt:lpstr>
      <vt:lpstr>pthread_join</vt:lpstr>
      <vt:lpstr>Arguments</vt:lpstr>
      <vt:lpstr>pthread_join Example</vt:lpstr>
      <vt:lpstr>Homework 7</vt:lpstr>
      <vt:lpstr>1-test.ppm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CS35L – F16</dc:title>
  <cp:lastModifiedBy>Isha Verma</cp:lastModifiedBy>
  <cp:revision>10</cp:revision>
  <dcterms:modified xsi:type="dcterms:W3CDTF">2017-02-20T22:21:49Z</dcterms:modified>
</cp:coreProperties>
</file>