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9" r:id="rId2"/>
    <p:sldId id="260" r:id="rId3"/>
    <p:sldId id="258" r:id="rId4"/>
    <p:sldId id="259" r:id="rId5"/>
    <p:sldId id="280" r:id="rId6"/>
    <p:sldId id="281" r:id="rId7"/>
    <p:sldId id="282" r:id="rId8"/>
    <p:sldId id="285" r:id="rId9"/>
    <p:sldId id="283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 autoAdjust="0"/>
    <p:restoredTop sz="94629"/>
  </p:normalViewPr>
  <p:slideViewPr>
    <p:cSldViewPr>
      <p:cViewPr varScale="1">
        <p:scale>
          <a:sx n="108" d="100"/>
          <a:sy n="108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E8345-764B-4640-9E5D-881FAC4667B1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9E2ED-7F58-462E-A702-E3F8C933BE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9E2ED-7F58-462E-A702-E3F8C933BEB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8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5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0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3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2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0BFD-5728-43E1-9568-7ACB9EAA73E7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9362-1F07-4E73-8E4A-BB8C16459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Permissions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</a:t>
            </a:r>
            <a:r>
              <a:rPr lang="en-US" dirty="0" smtClean="0"/>
              <a:t>ticky bit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/>
              <a:t>shared directories, </a:t>
            </a:r>
            <a:r>
              <a:rPr lang="en-US" dirty="0" smtClean="0"/>
              <a:t>it locks </a:t>
            </a:r>
            <a:r>
              <a:rPr lang="en-US" dirty="0"/>
              <a:t>files within the directory from being </a:t>
            </a:r>
            <a:r>
              <a:rPr lang="en-US" dirty="0" smtClean="0"/>
              <a:t>modified/deleted </a:t>
            </a:r>
            <a:r>
              <a:rPr lang="en-US" dirty="0"/>
              <a:t>by users other than the file </a:t>
            </a:r>
            <a:r>
              <a:rPr lang="en-US" dirty="0" smtClean="0"/>
              <a:t>creator, owner of the directory, or root, even if others have write permissions (Example: /</a:t>
            </a:r>
            <a:r>
              <a:rPr lang="en-US" dirty="0" err="1" smtClean="0"/>
              <a:t>tmp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Example: </a:t>
            </a:r>
          </a:p>
          <a:p>
            <a:pPr lvl="2"/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/>
              <a:t>o+t</a:t>
            </a:r>
            <a:r>
              <a:rPr lang="en-US" dirty="0"/>
              <a:t> /opt/dump</a:t>
            </a:r>
            <a:r>
              <a:rPr lang="en-US" dirty="0" smtClean="0"/>
              <a:t>/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rwxr-xrwx</a:t>
            </a:r>
            <a:r>
              <a:rPr lang="en-US" dirty="0"/>
              <a:t> 1 xyz </a:t>
            </a:r>
            <a:r>
              <a:rPr lang="en-US" dirty="0" err="1"/>
              <a:t>xyzgroup</a:t>
            </a:r>
            <a:r>
              <a:rPr lang="en-US" dirty="0"/>
              <a:t> 148 Dec 22 03:46 /opt/dump</a:t>
            </a:r>
            <a:r>
              <a:rPr lang="en-US" dirty="0" smtClean="0"/>
              <a:t>/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rwxr-xrwt</a:t>
            </a:r>
            <a:r>
              <a:rPr lang="en-US" dirty="0"/>
              <a:t> 1 xyz </a:t>
            </a:r>
            <a:r>
              <a:rPr lang="en-US" dirty="0" err="1"/>
              <a:t>xyzgroup</a:t>
            </a:r>
            <a:r>
              <a:rPr lang="en-US" dirty="0"/>
              <a:t> 148 Dec 22 03:46 /opt/dump/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2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Other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Emacs</a:t>
            </a:r>
            <a:r>
              <a:rPr lang="en-US" dirty="0" smtClean="0"/>
              <a:t> as shell</a:t>
            </a:r>
          </a:p>
          <a:p>
            <a:pPr lvl="1"/>
            <a:r>
              <a:rPr lang="en-US" dirty="0" smtClean="0"/>
              <a:t>Run shell commands</a:t>
            </a:r>
          </a:p>
          <a:p>
            <a:pPr lvl="1"/>
            <a:r>
              <a:rPr lang="en-US" dirty="0" smtClean="0"/>
              <a:t>M-x &lt;command name&gt;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 as lisp interpreter</a:t>
            </a:r>
          </a:p>
          <a:p>
            <a:pPr lvl="1"/>
            <a:r>
              <a:rPr lang="en-US" dirty="0" smtClean="0"/>
              <a:t>C-x b *scratch*</a:t>
            </a:r>
          </a:p>
          <a:p>
            <a:pPr lvl="1"/>
            <a:r>
              <a:rPr lang="en-US" dirty="0"/>
              <a:t>type (random) </a:t>
            </a:r>
            <a:r>
              <a:rPr lang="en-US" dirty="0" smtClean="0"/>
              <a:t>or (+ 1 2) or (</a:t>
            </a:r>
            <a:r>
              <a:rPr lang="en-US" dirty="0" err="1" smtClean="0"/>
              <a:t>setq</a:t>
            </a:r>
            <a:r>
              <a:rPr lang="en-US" dirty="0" smtClean="0"/>
              <a:t> x 2) then C-j</a:t>
            </a:r>
          </a:p>
          <a:p>
            <a:pPr lvl="1"/>
            <a:r>
              <a:rPr lang="en-US" dirty="0"/>
              <a:t>M-: and an expression to evaluate, e.g. ( * 1 2 3)</a:t>
            </a:r>
          </a:p>
        </p:txBody>
      </p:sp>
    </p:spTree>
    <p:extLst>
      <p:ext uri="{BB962C8B-B14F-4D97-AF65-F5344CB8AC3E}">
        <p14:creationId xmlns:p14="http://schemas.microsoft.com/office/powerpoint/2010/main" val="17717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Process: </a:t>
            </a:r>
            <a:r>
              <a:rPr lang="en-US" b="1" dirty="0" err="1" smtClean="0"/>
              <a:t>ps</a:t>
            </a:r>
            <a:r>
              <a:rPr lang="en-US" b="1" dirty="0" smtClean="0"/>
              <a:t> and kill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instance of a computer </a:t>
            </a:r>
            <a:r>
              <a:rPr lang="en-US" dirty="0" smtClean="0"/>
              <a:t>program in execution</a:t>
            </a:r>
            <a:endParaRPr lang="en-US" dirty="0"/>
          </a:p>
          <a:p>
            <a:r>
              <a:rPr lang="en-US" dirty="0" err="1" smtClean="0"/>
              <a:t>ps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processes that are currently running </a:t>
            </a:r>
          </a:p>
          <a:p>
            <a:r>
              <a:rPr lang="en-US" dirty="0" smtClean="0"/>
              <a:t>kill </a:t>
            </a:r>
          </a:p>
          <a:p>
            <a:pPr lvl="1"/>
            <a:r>
              <a:rPr lang="en-US" dirty="0" smtClean="0"/>
              <a:t>Terminate a certain process</a:t>
            </a:r>
            <a:endParaRPr lang="en-US" dirty="0"/>
          </a:p>
          <a:p>
            <a:pPr lvl="1"/>
            <a:r>
              <a:rPr lang="en-US" dirty="0" smtClean="0"/>
              <a:t>Usage </a:t>
            </a:r>
          </a:p>
          <a:p>
            <a:pPr lvl="2"/>
            <a:r>
              <a:rPr lang="en-US" dirty="0" smtClean="0"/>
              <a:t>kill </a:t>
            </a:r>
            <a:r>
              <a:rPr lang="en-US" dirty="0"/>
              <a:t>PID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7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file comparison utility that outputs the differences between two files. </a:t>
            </a:r>
            <a:endParaRPr lang="en-US" dirty="0" smtClean="0"/>
          </a:p>
          <a:p>
            <a:r>
              <a:rPr lang="en-US" dirty="0" smtClean="0"/>
              <a:t>Shows the changes between one version of a file and a former version of the same file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diff </a:t>
            </a:r>
            <a:r>
              <a:rPr lang="en-US" i="1" dirty="0" err="1" smtClean="0"/>
              <a:t>original_file</a:t>
            </a:r>
            <a:r>
              <a:rPr lang="en-US" i="1" dirty="0" smtClean="0"/>
              <a:t> </a:t>
            </a:r>
            <a:r>
              <a:rPr lang="en-US" i="1" dirty="0" err="1" smtClean="0"/>
              <a:t>new_file</a:t>
            </a:r>
            <a:endParaRPr lang="en-US" i="1" dirty="0" smtClean="0"/>
          </a:p>
          <a:p>
            <a:pPr lvl="1"/>
            <a:r>
              <a:rPr lang="en-US" i="1" dirty="0"/>
              <a:t>d</a:t>
            </a:r>
            <a:r>
              <a:rPr lang="en-US" i="1" dirty="0" smtClean="0"/>
              <a:t>iff –u </a:t>
            </a:r>
            <a:r>
              <a:rPr lang="en-US" i="1" dirty="0" err="1" smtClean="0"/>
              <a:t>original_file</a:t>
            </a:r>
            <a:r>
              <a:rPr lang="en-US" i="1" dirty="0" smtClean="0"/>
              <a:t> </a:t>
            </a:r>
            <a:r>
              <a:rPr lang="en-US" i="1" dirty="0" err="1" smtClean="0"/>
              <a:t>new_file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wget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computer program that retrieves content from web servers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err="1" smtClean="0"/>
              <a:t>wget</a:t>
            </a:r>
            <a:r>
              <a:rPr lang="en-US" dirty="0" smtClean="0"/>
              <a:t> &lt;URL&gt;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4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Emacs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“The customizable</a:t>
            </a:r>
            <a:r>
              <a:rPr lang="en-US" dirty="0"/>
              <a:t>, </a:t>
            </a:r>
            <a:r>
              <a:rPr lang="en-US" dirty="0" smtClean="0"/>
              <a:t>extensible, self </a:t>
            </a:r>
            <a:r>
              <a:rPr lang="en-US" dirty="0" smtClean="0"/>
              <a:t>documenting display </a:t>
            </a:r>
            <a:r>
              <a:rPr lang="en-US" dirty="0" smtClean="0"/>
              <a:t>editor”</a:t>
            </a:r>
          </a:p>
          <a:p>
            <a:r>
              <a:rPr lang="en-US" dirty="0" smtClean="0"/>
              <a:t>Customizable (no programming)</a:t>
            </a:r>
            <a:endParaRPr lang="en-US" dirty="0"/>
          </a:p>
          <a:p>
            <a:pPr lvl="1"/>
            <a:r>
              <a:rPr lang="en-US" dirty="0" smtClean="0"/>
              <a:t>Users can customize font, colors,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Extensible </a:t>
            </a:r>
            <a:r>
              <a:rPr lang="en-US" dirty="0" smtClean="0"/>
              <a:t>(programming required)</a:t>
            </a:r>
          </a:p>
          <a:p>
            <a:pPr lvl="1"/>
            <a:r>
              <a:rPr lang="en-US" dirty="0" smtClean="0"/>
              <a:t>Run Lisp </a:t>
            </a:r>
            <a:r>
              <a:rPr lang="en-US" dirty="0"/>
              <a:t>scripts to define new </a:t>
            </a:r>
            <a:r>
              <a:rPr lang="en-US" dirty="0" smtClean="0"/>
              <a:t>commands </a:t>
            </a:r>
          </a:p>
          <a:p>
            <a:r>
              <a:rPr lang="en-US" dirty="0" smtClean="0"/>
              <a:t>Self-documenting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C-h r (manual) and C-h t (</a:t>
            </a:r>
            <a:r>
              <a:rPr lang="en-US" dirty="0" smtClean="0"/>
              <a:t>tutorial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66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/>
              <a:t>e</a:t>
            </a:r>
            <a:r>
              <a:rPr lang="en-US" dirty="0" err="1" smtClean="0"/>
              <a:t>macs</a:t>
            </a:r>
            <a:endParaRPr lang="en-US" dirty="0" smtClean="0"/>
          </a:p>
          <a:p>
            <a:pPr lvl="1"/>
            <a:r>
              <a:rPr lang="en-US" dirty="0" smtClean="0"/>
              <a:t>Should be installed already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 has both GUI and CLI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emacs</a:t>
            </a:r>
            <a:r>
              <a:rPr lang="en-US" dirty="0" smtClean="0"/>
              <a:t> commands start with “C” or “M”</a:t>
            </a:r>
          </a:p>
          <a:p>
            <a:pPr lvl="1"/>
            <a:r>
              <a:rPr lang="en-US" dirty="0" smtClean="0"/>
              <a:t>“C” = ctrl; 	“M” = alt (Windows) / option(Mac) </a:t>
            </a:r>
          </a:p>
          <a:p>
            <a:r>
              <a:rPr lang="en-US" dirty="0" smtClean="0"/>
              <a:t>Starting 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macs</a:t>
            </a:r>
            <a:r>
              <a:rPr lang="en-US" dirty="0" smtClean="0"/>
              <a:t> &lt;filename&gt;</a:t>
            </a:r>
          </a:p>
          <a:p>
            <a:r>
              <a:rPr lang="en-US" dirty="0" smtClean="0"/>
              <a:t>Exiting 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smtClean="0"/>
              <a:t>C-x C-c</a:t>
            </a:r>
          </a:p>
          <a:p>
            <a:r>
              <a:rPr lang="en-US" dirty="0" smtClean="0"/>
              <a:t>Kill buffer</a:t>
            </a:r>
          </a:p>
          <a:p>
            <a:pPr lvl="1"/>
            <a:r>
              <a:rPr lang="en-US" dirty="0" smtClean="0"/>
              <a:t>C-x k</a:t>
            </a:r>
          </a:p>
        </p:txBody>
      </p:sp>
    </p:spTree>
    <p:extLst>
      <p:ext uri="{BB962C8B-B14F-4D97-AF65-F5344CB8AC3E}">
        <p14:creationId xmlns:p14="http://schemas.microsoft.com/office/powerpoint/2010/main" val="12200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Editing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Insert text </a:t>
            </a:r>
            <a:r>
              <a:rPr lang="en-US" dirty="0" smtClean="0"/>
              <a:t>by simply typing it</a:t>
            </a:r>
          </a:p>
          <a:p>
            <a:r>
              <a:rPr lang="en-US" b="1" dirty="0" smtClean="0"/>
              <a:t>Undo</a:t>
            </a:r>
            <a:r>
              <a:rPr lang="en-US" dirty="0" smtClean="0"/>
              <a:t> by typing C-x u</a:t>
            </a:r>
          </a:p>
          <a:p>
            <a:r>
              <a:rPr lang="en-US" b="1" dirty="0" smtClean="0"/>
              <a:t>Save changes </a:t>
            </a:r>
            <a:r>
              <a:rPr lang="en-US" dirty="0" smtClean="0"/>
              <a:t>by typing C-x C-s</a:t>
            </a:r>
          </a:p>
          <a:p>
            <a:r>
              <a:rPr lang="en-US" b="1" dirty="0" smtClean="0"/>
              <a:t>Copy, cut, paste</a:t>
            </a:r>
          </a:p>
          <a:p>
            <a:pPr lvl="1"/>
            <a:r>
              <a:rPr lang="en-US" dirty="0" smtClean="0"/>
              <a:t>C-space (starts selecting region)</a:t>
            </a:r>
          </a:p>
          <a:p>
            <a:pPr lvl="1"/>
            <a:r>
              <a:rPr lang="en-US" dirty="0" smtClean="0"/>
              <a:t>M-w </a:t>
            </a:r>
            <a:r>
              <a:rPr lang="en-US" dirty="0"/>
              <a:t>(</a:t>
            </a:r>
            <a:r>
              <a:rPr lang="en-US" dirty="0" smtClean="0"/>
              <a:t>copy a region) </a:t>
            </a:r>
          </a:p>
          <a:p>
            <a:pPr lvl="1"/>
            <a:r>
              <a:rPr lang="en-US" dirty="0" smtClean="0"/>
              <a:t>C-w (cuts a region)</a:t>
            </a:r>
          </a:p>
          <a:p>
            <a:pPr lvl="1"/>
            <a:r>
              <a:rPr lang="en-US" dirty="0" smtClean="0"/>
              <a:t>C-k (kill a line)</a:t>
            </a:r>
          </a:p>
          <a:p>
            <a:pPr lvl="1"/>
            <a:r>
              <a:rPr lang="en-US" dirty="0" smtClean="0"/>
              <a:t>C-y (yank/paste)</a:t>
            </a:r>
          </a:p>
        </p:txBody>
      </p:sp>
    </p:spTree>
    <p:extLst>
      <p:ext uri="{BB962C8B-B14F-4D97-AF65-F5344CB8AC3E}">
        <p14:creationId xmlns:p14="http://schemas.microsoft.com/office/powerpoint/2010/main" val="27514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76400"/>
            <a:ext cx="5181600" cy="4511869"/>
          </a:xfrm>
        </p:spPr>
      </p:pic>
    </p:spTree>
    <p:extLst>
      <p:ext uri="{BB962C8B-B14F-4D97-AF65-F5344CB8AC3E}">
        <p14:creationId xmlns:p14="http://schemas.microsoft.com/office/powerpoint/2010/main" val="66918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Directory edit (</a:t>
            </a:r>
            <a:r>
              <a:rPr lang="en-US" b="1" dirty="0" err="1" smtClean="0"/>
              <a:t>dired</a:t>
            </a:r>
            <a:r>
              <a:rPr lang="en-US" b="1" dirty="0" smtClean="0"/>
              <a:t>) (C-x 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Creates an </a:t>
            </a:r>
            <a:r>
              <a:rPr lang="en-US" dirty="0" err="1" smtClean="0"/>
              <a:t>Emacs</a:t>
            </a:r>
            <a:r>
              <a:rPr lang="en-US" dirty="0" smtClean="0"/>
              <a:t> buffer containing list of directory contents</a:t>
            </a:r>
          </a:p>
          <a:p>
            <a:r>
              <a:rPr lang="en-US" dirty="0" smtClean="0"/>
              <a:t>Allows you to operate on files</a:t>
            </a:r>
          </a:p>
          <a:p>
            <a:r>
              <a:rPr lang="en-US" dirty="0" smtClean="0"/>
              <a:t>Allows you to navigate filesystem</a:t>
            </a:r>
          </a:p>
          <a:p>
            <a:r>
              <a:rPr lang="en-US" dirty="0" smtClean="0"/>
              <a:t>d - select for deletion, x - actually deletes</a:t>
            </a:r>
          </a:p>
          <a:p>
            <a:r>
              <a:rPr lang="en-US" dirty="0" smtClean="0"/>
              <a:t>+ - new directory, C-x C-f new file in directory, g - refresh </a:t>
            </a:r>
            <a:r>
              <a:rPr lang="en-US" dirty="0" err="1" smtClean="0"/>
              <a:t>dired</a:t>
            </a:r>
            <a:r>
              <a:rPr lang="en-US" dirty="0" smtClean="0"/>
              <a:t> buffer</a:t>
            </a:r>
          </a:p>
          <a:p>
            <a:r>
              <a:rPr lang="en-US" dirty="0" smtClean="0"/>
              <a:t>! - run shell command,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firefox</a:t>
            </a:r>
            <a:r>
              <a:rPr lang="en-US" dirty="0" smtClean="0"/>
              <a:t> </a:t>
            </a:r>
          </a:p>
          <a:p>
            <a:r>
              <a:rPr lang="en-US" dirty="0" smtClean="0"/>
              <a:t>Shift </a:t>
            </a:r>
            <a:r>
              <a:rPr lang="en-US" dirty="0" smtClean="0"/>
              <a:t>C  - copy file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420</Words>
  <Application>Microsoft Macintosh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Special Permissions</vt:lpstr>
      <vt:lpstr>Process: ps and kill</vt:lpstr>
      <vt:lpstr>diff</vt:lpstr>
      <vt:lpstr>wget</vt:lpstr>
      <vt:lpstr>Emacs</vt:lpstr>
      <vt:lpstr>Getting Started</vt:lpstr>
      <vt:lpstr>Basic Editing</vt:lpstr>
      <vt:lpstr>Moving around</vt:lpstr>
      <vt:lpstr>Directory edit (dired) (C-x d)</vt:lpstr>
      <vt:lpstr>Other features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Basics: File Name Matching</dc:title>
  <dc:creator>Lauren</dc:creator>
  <cp:lastModifiedBy>Isha Verma</cp:lastModifiedBy>
  <cp:revision>141</cp:revision>
  <dcterms:created xsi:type="dcterms:W3CDTF">2012-10-01T10:36:08Z</dcterms:created>
  <dcterms:modified xsi:type="dcterms:W3CDTF">2017-01-12T00:00:15Z</dcterms:modified>
</cp:coreProperties>
</file>