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0" r:id="rId3"/>
    <p:sldId id="261" r:id="rId4"/>
    <p:sldId id="27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78" r:id="rId31"/>
    <p:sldId id="293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908A0-65E1-4E25-B25A-F93E96EF7234}">
  <a:tblStyle styleId="{217908A0-65E1-4E25-B25A-F93E96EF72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>
        <p:scale>
          <a:sx n="105" d="100"/>
          <a:sy n="105" d="100"/>
        </p:scale>
        <p:origin x="1840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29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478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757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037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59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685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64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096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360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834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23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1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7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it.savannah.gnu.org/gitweb/?p=coreutils.git;a=blob;f=src/comm.c;h=cd3e5d91d2009bc4f90357b8d3d90ed1b690e636;hb=HEAD" TargetMode="External"/><Relationship Id="rId4" Type="http://schemas.openxmlformats.org/officeDocument/2006/relationships/hyperlink" Target="https://docs.python.org/2/library/optparse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000" dirty="0"/>
              <a:t>CS 35L Software Construction </a:t>
            </a:r>
            <a:r>
              <a:rPr lang="en-US" sz="4000" dirty="0" smtClean="0"/>
              <a:t>Lab</a:t>
            </a:r>
            <a:r>
              <a:rPr lang="en-US" sz="4000" dirty="0"/>
              <a:t>	</a:t>
            </a:r>
            <a:br>
              <a:rPr lang="en-US" sz="4000" dirty="0"/>
            </a:br>
            <a:r>
              <a:rPr lang="en-US" sz="4000" dirty="0"/>
              <a:t>Week </a:t>
            </a:r>
            <a:r>
              <a:rPr lang="en-US" sz="4000" dirty="0" smtClean="0"/>
              <a:t>3 - 1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3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 7.6 has a problem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users see different date formats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ls –l /bin/bash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-rwxr-xr-x 1 root root 729040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2009-03-02 06:22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/bin/bash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-rwxr-xr-x 1 root root 729040 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 2   2009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/bin/bash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locales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the traditional Unix format for all users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the ls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Set Up (Step 1)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coreutils-7.6 to your home directory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‘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wget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Unzip it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–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xzvf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coreutils-7.6.tar.gz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directory ~/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home directory (this is where you’ll be installing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(Step 2)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into coreutils-7.6 directory. This is what you just unzipped.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INSTALL file on how to configure “make”, especially </a:t>
            </a:r>
            <a:r>
              <a:rPr lang="en-US" sz="296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--prefix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flag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configure script using the prefix flag so that when everything is done,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installed in the directory ~/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coreutilsInstall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it: make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it: make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Bug (Step 3)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 by running the version of ‘ls’ in coreutils 7.6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just type $ ls at CLI it won’t run ‘ls’ in coreutils 7.6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 Shell looks for /bin/ls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coreutils 7.6: $ ./ls </a:t>
            </a:r>
          </a:p>
          <a:p>
            <a:pPr marL="1143000" marR="0" lvl="2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manually runs the executable in this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patch is a piece of software designed to fix problems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or update a computer program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diff file that includes the changes made to a file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 who has the original (buggy) file can use the patch command with the diff file to add the changes to their original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a Patch</a:t>
            </a:r>
          </a:p>
        </p:txBody>
      </p:sp>
      <p:pic>
        <p:nvPicPr>
          <p:cNvPr id="5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616" y="1219200"/>
            <a:ext cx="6348767" cy="265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233" y="3842455"/>
            <a:ext cx="6070148" cy="26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Unified Format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–u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+++ path/to/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modified_file</a:t>
            </a:r>
            <a:endParaRPr lang="en-US"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 -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l,s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@@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@@: beginning of a hunk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beginning line number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number of lines the change hunk applies to for each file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line with a: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sign was deleted from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sign was added to the original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stayed the same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Patching and Building (Steps 4 &amp; 5)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coreutils-7.6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 or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emacs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copy and paste the patch content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patch_file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‘man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patch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find out what </a:t>
            </a:r>
            <a:r>
              <a:rPr lang="en-US" sz="3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3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and how to use it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Clr>
                <a:schemeClr val="dk1"/>
              </a:buClr>
              <a:buSzPct val="101081"/>
              <a:buFont typeface="Arial"/>
              <a:buChar char="•"/>
            </a:pPr>
            <a:r>
              <a:rPr lang="en-US" sz="374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coreutils-7.6 directory and type make to rebuild patched </a:t>
            </a:r>
            <a:r>
              <a:rPr lang="en-US" sz="374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ls.c</a:t>
            </a:r>
            <a:r>
              <a:rPr lang="en-US" sz="37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Fix (Step 6)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the following: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ls works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Installed unmodified ls does NOT work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on: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 file that has been recently modified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change to an existing file or create a new file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 file that is at least a year old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 –t 201401210959.30 </a:t>
            </a:r>
            <a:r>
              <a:rPr lang="en-US" sz="222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test_file</a:t>
            </a:r>
            <a:r>
              <a:rPr lang="en-US" sz="222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None/>
            </a:pPr>
            <a:endParaRPr sz="222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1336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000" dirty="0"/>
              <a:t>CS 35L Software Construction </a:t>
            </a:r>
            <a:r>
              <a:rPr lang="en-US" sz="4000" dirty="0" smtClean="0"/>
              <a:t>Lab</a:t>
            </a:r>
            <a:r>
              <a:rPr lang="en-US" sz="4000" dirty="0"/>
              <a:t>	</a:t>
            </a:r>
            <a:br>
              <a:rPr lang="en-US" sz="4000" dirty="0"/>
            </a:br>
            <a:r>
              <a:rPr lang="en-US" sz="4000" dirty="0"/>
              <a:t>Week </a:t>
            </a:r>
            <a:r>
              <a:rPr lang="en-US" sz="4000" dirty="0" smtClean="0"/>
              <a:t>3 – 2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724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Compilation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338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Python?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a scripting language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language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and interpreted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 is compiled to bytecode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Bytecode interpreted by Python interpreter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as fast as C but easy to learn, read and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List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data structure in Python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python list is like a C array but much more: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(mutable)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expands as new items are added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hold objects of different types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access elements?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List_name[index]</a:t>
            </a:r>
          </a:p>
        </p:txBody>
      </p:sp>
    </p:spTree>
    <p:extLst>
      <p:ext uri="{BB962C8B-B14F-4D97-AF65-F5344CB8AC3E}">
        <p14:creationId xmlns:p14="http://schemas.microsoft.com/office/powerpoint/2010/main" val="17869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t = [123, 3.0, ‘hello!’]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t[0]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t[1]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t[2]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11534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Merging Lists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list1 = [1, 2, 3, 4]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list2 = [5, 6, 7, 8]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merged_list = list1 + list2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merged_list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Output: [1, 2, 3, 4, 5, 6, 7, 8]</a:t>
            </a:r>
          </a:p>
        </p:txBody>
      </p:sp>
    </p:spTree>
    <p:extLst>
      <p:ext uri="{BB962C8B-B14F-4D97-AF65-F5344CB8AC3E}">
        <p14:creationId xmlns:p14="http://schemas.microsoft.com/office/powerpoint/2010/main" val="5620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Dictionary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hash table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key-value (pair) storage capability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an EMPTY dictionary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unique, values are not!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must be immutable (strings, numbers, tuples)</a:t>
            </a:r>
          </a:p>
        </p:txBody>
      </p:sp>
    </p:spTree>
    <p:extLst>
      <p:ext uri="{BB962C8B-B14F-4D97-AF65-F5344CB8AC3E}">
        <p14:creationId xmlns:p14="http://schemas.microsoft.com/office/powerpoint/2010/main" val="1442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dict[‘hello’] = “world”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dict[‘hello’]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/>
              <a:t>w</a:t>
            </a: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orld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dict[‘power’] =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(dict[‘power’] &gt; 9000):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print “It</a:t>
            </a:r>
            <a:r>
              <a:rPr lang="en-US" sz="2480"/>
              <a:t> i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over “, dict[‘power’]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over 9001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dict[‘hello’]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dict</a:t>
            </a:r>
          </a:p>
        </p:txBody>
      </p:sp>
    </p:spTree>
    <p:extLst>
      <p:ext uri="{BB962C8B-B14F-4D97-AF65-F5344CB8AC3E}">
        <p14:creationId xmlns:p14="http://schemas.microsoft.com/office/powerpoint/2010/main" val="2067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list: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range(len(list)):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57200" y="1371600"/>
            <a:ext cx="8077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= [‘Mary’, ‘had’, ‘a’, ‘little’, ‘lamb’]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4191000" y="2209800"/>
            <a:ext cx="0" cy="411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18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has no braces or keywords for code blocks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delimiter: {}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delimiter: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then…else…fi (if statements)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do…done (while, for loops)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 makes all the difference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 change code’s meaning!!    </a:t>
            </a:r>
          </a:p>
          <a:p>
            <a:pPr marL="2286000" marR="0" lvl="5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8854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 script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 file and a number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lines from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familiar with language + understand what code does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some questions about script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comm utility in python </a:t>
            </a:r>
          </a:p>
        </p:txBody>
      </p:sp>
    </p:spTree>
    <p:extLst>
      <p:ext uri="{BB962C8B-B14F-4D97-AF65-F5344CB8AC3E}">
        <p14:creationId xmlns:p14="http://schemas.microsoft.com/office/powerpoint/2010/main" val="13709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</a:t>
            </a:r>
            <a:endParaRPr lang="en-US" sz="4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./randline.py –n 3 filename (need execute permission)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randline.py –n 3 filename (no execute permission)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 has 3 command-line arguments: 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specifies the number of lines to write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number of lines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 </a:t>
            </a: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filename: file to choose lines from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script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None/>
            </a:pPr>
            <a:endParaRPr sz="21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3 random lines from the input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37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 Compilation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shoppingList.h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compile?</a:t>
            </a:r>
          </a:p>
          <a:p>
            <a:pPr marL="742950" marR="0" lvl="1" indent="-285750" algn="l" rtl="0">
              <a:spcBef>
                <a:spcPts val="48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400" b="1" dirty="0" err="1" smtClean="0">
                <a:solidFill>
                  <a:srgbClr val="00B050"/>
                </a:solidFill>
              </a:rPr>
              <a:t>cc</a:t>
            </a:r>
            <a:r>
              <a:rPr lang="en-US" sz="2400" b="1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-Wall </a:t>
            </a:r>
            <a:r>
              <a:rPr lang="en-US" sz="2400" b="1" i="0" u="none" strike="noStrike" cap="none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shoppingList.c</a:t>
            </a:r>
            <a:r>
              <a:rPr lang="en-US" sz="2400" b="1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2400" b="1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r>
              <a:rPr lang="en-US" sz="2400" b="1" i="0" u="none" strike="noStrike" cap="none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–o shop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Comm.py</a:t>
            </a:r>
            <a:endParaRPr lang="en-US" sz="4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source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en-US" sz="2560" dirty="0" err="1" smtClean="0">
                <a:hlinkClick r:id="rId3"/>
              </a:rPr>
              <a:t>comm</a:t>
            </a:r>
            <a:r>
              <a:rPr lang="en-US" sz="2560" dirty="0" smtClean="0">
                <a:hlinkClick r:id="rId3"/>
              </a:rPr>
              <a:t> C source code</a:t>
            </a:r>
            <a:endParaRPr lang="en-US" sz="2560" dirty="0"/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OptionParser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:</a:t>
            </a:r>
          </a:p>
          <a:p>
            <a:pPr lvl="1" indent="-342900">
              <a:lnSpc>
                <a:spcPct val="90000"/>
              </a:lnSpc>
              <a:spcBef>
                <a:spcPts val="592"/>
              </a:spcBef>
              <a:buSzPct val="98666"/>
            </a:pPr>
            <a:r>
              <a:rPr lang="en-US" sz="256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Python </a:t>
            </a:r>
            <a:r>
              <a:rPr lang="en-US" sz="256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OptionParser</a:t>
            </a:r>
            <a:endParaRPr lang="en-US" sz="25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add your own options to the parser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-1 -2 –u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Comm.py</a:t>
            </a:r>
            <a:endParaRPr lang="en-US" sz="4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all options 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-1, -2, -3 and combinations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option –u for comparing unsorted files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unsure of how something should be output, run a test using existing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utility!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your own test inputs</a:t>
            </a:r>
          </a:p>
        </p:txBody>
      </p:sp>
    </p:spTree>
    <p:extLst>
      <p:ext uri="{BB962C8B-B14F-4D97-AF65-F5344CB8AC3E}">
        <p14:creationId xmlns:p14="http://schemas.microsoft.com/office/powerpoint/2010/main" val="20130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command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gcc</a:t>
            </a:r>
            <a:r>
              <a:rPr lang="en-US" dirty="0" smtClean="0"/>
              <a:t> - compiler program</a:t>
            </a:r>
          </a:p>
          <a:p>
            <a:r>
              <a:rPr lang="en-US" dirty="0"/>
              <a:t> </a:t>
            </a:r>
            <a:r>
              <a:rPr lang="en-US" dirty="0" smtClean="0"/>
              <a:t>-W - turn on the warnings</a:t>
            </a:r>
          </a:p>
          <a:p>
            <a:r>
              <a:rPr lang="en-US" dirty="0"/>
              <a:t> </a:t>
            </a:r>
            <a:r>
              <a:rPr lang="en-US" dirty="0" smtClean="0"/>
              <a:t>-Wall - turn all warnings on</a:t>
            </a:r>
          </a:p>
          <a:p>
            <a:r>
              <a:rPr lang="en-US" dirty="0"/>
              <a:t> </a:t>
            </a:r>
            <a:r>
              <a:rPr lang="en-US" dirty="0" smtClean="0"/>
              <a:t>-o - to name the executable as the name given instead of </a:t>
            </a:r>
            <a:r>
              <a:rPr lang="en-US" dirty="0" err="1" smtClean="0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one of the header or source files?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Rerun command to generate new executable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only made a small change to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item.cpp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 to recompile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shoppinglist.c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avoid waste by producing a separate object code file for each source file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dirty="0" err="1" smtClean="0"/>
              <a:t>cc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-Wall –c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each source file)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dirty="0" err="1" smtClean="0"/>
              <a:t>cc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–o shop (combine)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work for compiler, saves time but more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if…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change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item.h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recompile every source file that includes it &amp; every source file that includes a header that includes it. Here: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item.c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shop.c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keep track of files when project is large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~40 million lines of code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~2 billion lines of code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52400" y="1600201"/>
            <a:ext cx="88392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Utility for managing large software projects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files and keeps them up-to-date</a:t>
            </a:r>
          </a:p>
          <a:p>
            <a:pPr marL="457200" marR="0" lvl="1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Compilation (only files that need to be recompiled)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Makefile - A Basic Example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  </a:t>
            </a:r>
            <a:r>
              <a:rPr lang="en-US" sz="20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#usually first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item.o shoppingList.o shop.o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-o shop item.o shoppingList.o shop.o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item.o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item.cpp item.h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item.cpp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shoppingList.o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shoppingList.cpp shoppingList.h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shoppingList.cpp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shop.o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shop.cpp item.h shoppingList.h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g++ -g -Wall -c shop.cpp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rm -f item.o shoppingList.o shop.o shop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5334000"/>
            <a:ext cx="3048000" cy="137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6705600" y="2209800"/>
            <a:ext cx="3810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7239000" y="2406133"/>
            <a:ext cx="59984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Process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that checks details about the machine before installation</a:t>
            </a:r>
          </a:p>
          <a:p>
            <a:pPr marL="1143000" marR="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between packages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‘Makefile’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‘Makefile’ to run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Compiles all the program code and creates executables in current temporary directory</a:t>
            </a:r>
          </a:p>
          <a:p>
            <a:pPr marL="342900" marR="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install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utility searches for a label named install within the Makefile, and executes only that section of it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are copied into the final directories (system directories)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1283</Words>
  <Application>Microsoft Macintosh PowerPoint</Application>
  <PresentationFormat>On-screen Show (4:3)</PresentationFormat>
  <Paragraphs>245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Courier New</vt:lpstr>
      <vt:lpstr>Noto Sans Symbols</vt:lpstr>
      <vt:lpstr>Arial</vt:lpstr>
      <vt:lpstr>Office Theme</vt:lpstr>
      <vt:lpstr>CS 35L Software Construction Lab  Week 3 - 1</vt:lpstr>
      <vt:lpstr>GCC Compilation Process</vt:lpstr>
      <vt:lpstr>Command-Line Compilation</vt:lpstr>
      <vt:lpstr>Expanding the command</vt:lpstr>
      <vt:lpstr>What if…</vt:lpstr>
      <vt:lpstr>What if…</vt:lpstr>
      <vt:lpstr>Make</vt:lpstr>
      <vt:lpstr>Makefile Example</vt:lpstr>
      <vt:lpstr>Build Process</vt:lpstr>
      <vt:lpstr>Lab 3</vt:lpstr>
      <vt:lpstr>Getting Set Up (Step 1)</vt:lpstr>
      <vt:lpstr>Building coreutils (Step 2)</vt:lpstr>
      <vt:lpstr>Reproduce Bug (Step 3)</vt:lpstr>
      <vt:lpstr>Patching</vt:lpstr>
      <vt:lpstr>Applying a Patch</vt:lpstr>
      <vt:lpstr>diff Unified Format</vt:lpstr>
      <vt:lpstr>Patching and Building (Steps 4 &amp; 5)</vt:lpstr>
      <vt:lpstr>Testing Fix (Step 6)</vt:lpstr>
      <vt:lpstr>CS 35L Software Construction Lab  Week 3 – 2</vt:lpstr>
      <vt:lpstr>What is Python?</vt:lpstr>
      <vt:lpstr>Python List</vt:lpstr>
      <vt:lpstr>Example</vt:lpstr>
      <vt:lpstr>Example – Merging Lists</vt:lpstr>
      <vt:lpstr>Python Dictionary</vt:lpstr>
      <vt:lpstr>Example</vt:lpstr>
      <vt:lpstr>for loops</vt:lpstr>
      <vt:lpstr>Indentation</vt:lpstr>
      <vt:lpstr>Homework 3</vt:lpstr>
      <vt:lpstr>Running randline.py</vt:lpstr>
      <vt:lpstr>Comm.py</vt:lpstr>
      <vt:lpstr>Comm.py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Isha Verma</cp:lastModifiedBy>
  <cp:revision>27</cp:revision>
  <dcterms:modified xsi:type="dcterms:W3CDTF">2017-01-25T23:36:37Z</dcterms:modified>
</cp:coreProperties>
</file>