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73" r:id="rId9"/>
    <p:sldId id="25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538892" y="3868815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14C2A-9C0F-4BF2-8404-D4F2359C9BC7}"/>
              </a:ext>
            </a:extLst>
          </p:cNvPr>
          <p:cNvSpPr txBox="1"/>
          <p:nvPr/>
        </p:nvSpPr>
        <p:spPr>
          <a:xfrm>
            <a:off x="8808098" y="5878285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Name: Shaan Mathew </a:t>
            </a:r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C607-CDE2-7885-E114-0396166D673E}"/>
              </a:ext>
            </a:extLst>
          </p:cNvPr>
          <p:cNvSpPr txBox="1">
            <a:spLocks/>
          </p:cNvSpPr>
          <p:nvPr/>
        </p:nvSpPr>
        <p:spPr>
          <a:xfrm>
            <a:off x="355766" y="402432"/>
            <a:ext cx="2350112" cy="77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sz="3200" b="1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F67DBA-3521-CC73-4FA7-B0BFD97E12DB}"/>
              </a:ext>
            </a:extLst>
          </p:cNvPr>
          <p:cNvSpPr txBox="1">
            <a:spLocks/>
          </p:cNvSpPr>
          <p:nvPr/>
        </p:nvSpPr>
        <p:spPr>
          <a:xfrm>
            <a:off x="271791" y="2060655"/>
            <a:ext cx="11985524" cy="273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codebase and ensure the proper functioning of the Note Taking Application.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all identified bugs during the debugging process.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oal is to fix the codebase and make the application work as intended.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8E47D-EEA8-499D-BB39-190E762E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5550"/>
            <a:ext cx="4966102" cy="3910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A6C13-5DF1-464D-8041-C32282C8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0" y="1855550"/>
            <a:ext cx="4663844" cy="39107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E6B3E-4AD5-498A-82EE-C31E87B57C7A}"/>
              </a:ext>
            </a:extLst>
          </p:cNvPr>
          <p:cNvSpPr txBox="1"/>
          <p:nvPr/>
        </p:nvSpPr>
        <p:spPr>
          <a:xfrm>
            <a:off x="515596" y="521876"/>
            <a:ext cx="272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Initial Code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C8AE5-ED0C-48D8-9DAA-0F718C0D77CA}"/>
              </a:ext>
            </a:extLst>
          </p:cNvPr>
          <p:cNvSpPr txBox="1"/>
          <p:nvPr/>
        </p:nvSpPr>
        <p:spPr>
          <a:xfrm>
            <a:off x="895739" y="14555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Application Code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CB773-689C-48B0-A69D-00DF3A92953B}"/>
              </a:ext>
            </a:extLst>
          </p:cNvPr>
          <p:cNvSpPr txBox="1"/>
          <p:nvPr/>
        </p:nvSpPr>
        <p:spPr>
          <a:xfrm>
            <a:off x="6204857" y="1455574"/>
            <a:ext cx="173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HTML Code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3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547088-E912-4104-895E-85EB6C31B3F6}"/>
              </a:ext>
            </a:extLst>
          </p:cNvPr>
          <p:cNvSpPr txBox="1"/>
          <p:nvPr/>
        </p:nvSpPr>
        <p:spPr>
          <a:xfrm>
            <a:off x="803856" y="569167"/>
            <a:ext cx="6819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Output of Initial code</a:t>
            </a:r>
            <a:endParaRPr lang="en-IN" sz="3200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40812-ECDC-4942-B022-7C3F3FDA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9" y="1372183"/>
            <a:ext cx="9415481" cy="2248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03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4EF66-E4CC-460B-9A58-EF338C3CE2BD}"/>
              </a:ext>
            </a:extLst>
          </p:cNvPr>
          <p:cNvSpPr/>
          <p:nvPr/>
        </p:nvSpPr>
        <p:spPr>
          <a:xfrm>
            <a:off x="687354" y="843229"/>
            <a:ext cx="101921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Bug 1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Method Not Allowed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Method used by application code is POST , whereas HTML code is GET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E8456-0B29-4EE1-9CAD-4706ACD2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4" y="2322081"/>
            <a:ext cx="4780385" cy="39107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BC3491-4934-44E3-84A4-E762D6DA25B9}"/>
              </a:ext>
            </a:extLst>
          </p:cNvPr>
          <p:cNvSpPr/>
          <p:nvPr/>
        </p:nvSpPr>
        <p:spPr>
          <a:xfrm>
            <a:off x="1026367" y="3666931"/>
            <a:ext cx="3060441" cy="26125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38929-924C-483A-9A0F-08E835C4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63" y="2322081"/>
            <a:ext cx="4587638" cy="3910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E5A414-1152-4694-A4FD-0848CC5D157C}"/>
              </a:ext>
            </a:extLst>
          </p:cNvPr>
          <p:cNvSpPr/>
          <p:nvPr/>
        </p:nvSpPr>
        <p:spPr>
          <a:xfrm>
            <a:off x="5617028" y="3666931"/>
            <a:ext cx="979715" cy="634481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FE78A6-E107-4DFF-B220-A3A90B417E47}"/>
              </a:ext>
            </a:extLst>
          </p:cNvPr>
          <p:cNvSpPr/>
          <p:nvPr/>
        </p:nvSpPr>
        <p:spPr>
          <a:xfrm>
            <a:off x="7147249" y="3554964"/>
            <a:ext cx="3377682" cy="2425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9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7791F-20CB-4559-AEA8-DCF21422189E}"/>
              </a:ext>
            </a:extLst>
          </p:cNvPr>
          <p:cNvSpPr/>
          <p:nvPr/>
        </p:nvSpPr>
        <p:spPr>
          <a:xfrm>
            <a:off x="741621" y="513251"/>
            <a:ext cx="905552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Bug 2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 method is typically used to retrieve query argument from a URL,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our HTML template contains a form. Therefore we will use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C14D9-E213-4A70-A283-3837CBED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2" y="2014171"/>
            <a:ext cx="4587638" cy="3910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BAA7A-82F3-45C3-8855-7C5B96E4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70" y="2014171"/>
            <a:ext cx="4587638" cy="3910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C7398F-AC70-44BF-99EC-4C6FD25AF260}"/>
              </a:ext>
            </a:extLst>
          </p:cNvPr>
          <p:cNvSpPr/>
          <p:nvPr/>
        </p:nvSpPr>
        <p:spPr>
          <a:xfrm>
            <a:off x="1502229" y="3760237"/>
            <a:ext cx="2827175" cy="2519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874500-5A13-4837-9DD4-4284EFBB78A0}"/>
              </a:ext>
            </a:extLst>
          </p:cNvPr>
          <p:cNvSpPr/>
          <p:nvPr/>
        </p:nvSpPr>
        <p:spPr>
          <a:xfrm>
            <a:off x="7147249" y="3760237"/>
            <a:ext cx="2864498" cy="2519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133518-AFD0-4AC5-88A7-F9A974186A12}"/>
              </a:ext>
            </a:extLst>
          </p:cNvPr>
          <p:cNvSpPr/>
          <p:nvPr/>
        </p:nvSpPr>
        <p:spPr>
          <a:xfrm>
            <a:off x="5617029" y="3760237"/>
            <a:ext cx="933061" cy="410547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1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82DB7-6E42-40A7-81D7-C81A25FC18A9}"/>
              </a:ext>
            </a:extLst>
          </p:cNvPr>
          <p:cNvSpPr/>
          <p:nvPr/>
        </p:nvSpPr>
        <p:spPr>
          <a:xfrm>
            <a:off x="578051" y="608539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HTML Code Bugs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8C052-37C6-4E9B-BECD-474E65D2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4" y="2206069"/>
            <a:ext cx="4608213" cy="3910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B256C-0868-4EC5-87BC-283FB2F3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97" y="2207240"/>
            <a:ext cx="5096731" cy="3910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814E16-6442-4C36-972C-DA0CA120AD08}"/>
              </a:ext>
            </a:extLst>
          </p:cNvPr>
          <p:cNvSpPr/>
          <p:nvPr/>
        </p:nvSpPr>
        <p:spPr>
          <a:xfrm>
            <a:off x="1490361" y="3731073"/>
            <a:ext cx="1035698" cy="1586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DE48A-27A2-48BB-B41C-67E7603FFF6E}"/>
              </a:ext>
            </a:extLst>
          </p:cNvPr>
          <p:cNvSpPr/>
          <p:nvPr/>
        </p:nvSpPr>
        <p:spPr>
          <a:xfrm>
            <a:off x="1629748" y="4055471"/>
            <a:ext cx="1530220" cy="1586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4F278-0ED0-4AED-9D1B-A0FAEC034A6A}"/>
              </a:ext>
            </a:extLst>
          </p:cNvPr>
          <p:cNvSpPr/>
          <p:nvPr/>
        </p:nvSpPr>
        <p:spPr>
          <a:xfrm>
            <a:off x="1409007" y="4742593"/>
            <a:ext cx="1530220" cy="4851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083F4-BD03-4ABA-B797-FFFF16F80563}"/>
              </a:ext>
            </a:extLst>
          </p:cNvPr>
          <p:cNvSpPr/>
          <p:nvPr/>
        </p:nvSpPr>
        <p:spPr>
          <a:xfrm>
            <a:off x="7221893" y="3889694"/>
            <a:ext cx="2575249" cy="1866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4AA68-4F54-4CF0-8326-78D3A554B4A8}"/>
              </a:ext>
            </a:extLst>
          </p:cNvPr>
          <p:cNvSpPr/>
          <p:nvPr/>
        </p:nvSpPr>
        <p:spPr>
          <a:xfrm>
            <a:off x="7142346" y="3631279"/>
            <a:ext cx="2090057" cy="1212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51738B-538E-4FFC-B410-5186E395DD95}"/>
              </a:ext>
            </a:extLst>
          </p:cNvPr>
          <p:cNvSpPr/>
          <p:nvPr/>
        </p:nvSpPr>
        <p:spPr>
          <a:xfrm>
            <a:off x="6951306" y="4536144"/>
            <a:ext cx="1903445" cy="755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AD846-6FE0-4FD3-BE64-AF55304A54F0}"/>
              </a:ext>
            </a:extLst>
          </p:cNvPr>
          <p:cNvSpPr txBox="1"/>
          <p:nvPr/>
        </p:nvSpPr>
        <p:spPr>
          <a:xfrm>
            <a:off x="2583520" y="3656494"/>
            <a:ext cx="40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591A4D-C79B-44B1-B55A-7E0A38C61F8E}"/>
              </a:ext>
            </a:extLst>
          </p:cNvPr>
          <p:cNvSpPr/>
          <p:nvPr/>
        </p:nvSpPr>
        <p:spPr>
          <a:xfrm>
            <a:off x="2608306" y="3694922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8D9BE9-3BFC-4AB5-861A-2A2E99624230}"/>
              </a:ext>
            </a:extLst>
          </p:cNvPr>
          <p:cNvSpPr/>
          <p:nvPr/>
        </p:nvSpPr>
        <p:spPr>
          <a:xfrm>
            <a:off x="3055776" y="4883137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EA2B0-CF4A-49D1-BD9E-DE86494C686C}"/>
              </a:ext>
            </a:extLst>
          </p:cNvPr>
          <p:cNvSpPr/>
          <p:nvPr/>
        </p:nvSpPr>
        <p:spPr>
          <a:xfrm>
            <a:off x="3247242" y="4059401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67246F-1B86-4B4C-AA56-33B375A59B94}"/>
              </a:ext>
            </a:extLst>
          </p:cNvPr>
          <p:cNvSpPr/>
          <p:nvPr/>
        </p:nvSpPr>
        <p:spPr>
          <a:xfrm>
            <a:off x="9114452" y="4834019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B6B48-5545-4C20-95FB-390E47F62A2D}"/>
              </a:ext>
            </a:extLst>
          </p:cNvPr>
          <p:cNvSpPr/>
          <p:nvPr/>
        </p:nvSpPr>
        <p:spPr>
          <a:xfrm>
            <a:off x="9925107" y="3900450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7DC064-6895-4CFC-BD72-B6C370C927EE}"/>
              </a:ext>
            </a:extLst>
          </p:cNvPr>
          <p:cNvSpPr/>
          <p:nvPr/>
        </p:nvSpPr>
        <p:spPr>
          <a:xfrm>
            <a:off x="9309722" y="3554443"/>
            <a:ext cx="208384" cy="2041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02178-7C95-4364-9C9D-28ACBA0891B9}"/>
              </a:ext>
            </a:extLst>
          </p:cNvPr>
          <p:cNvSpPr txBox="1"/>
          <p:nvPr/>
        </p:nvSpPr>
        <p:spPr>
          <a:xfrm>
            <a:off x="9887273" y="3844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34FAF-3CFA-4FD4-BA55-45E0160621DC}"/>
              </a:ext>
            </a:extLst>
          </p:cNvPr>
          <p:cNvSpPr txBox="1"/>
          <p:nvPr/>
        </p:nvSpPr>
        <p:spPr>
          <a:xfrm>
            <a:off x="3017942" y="48313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FA546-B483-45DF-8AC9-34E762A42455}"/>
              </a:ext>
            </a:extLst>
          </p:cNvPr>
          <p:cNvSpPr txBox="1"/>
          <p:nvPr/>
        </p:nvSpPr>
        <p:spPr>
          <a:xfrm>
            <a:off x="9076618" y="47894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E27669-2347-4B64-BF61-6B5E32A6E222}"/>
              </a:ext>
            </a:extLst>
          </p:cNvPr>
          <p:cNvSpPr txBox="1"/>
          <p:nvPr/>
        </p:nvSpPr>
        <p:spPr>
          <a:xfrm>
            <a:off x="3223279" y="40075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FFBB5-5EB5-45DA-8933-1674A6B5BC26}"/>
              </a:ext>
            </a:extLst>
          </p:cNvPr>
          <p:cNvSpPr txBox="1"/>
          <p:nvPr/>
        </p:nvSpPr>
        <p:spPr>
          <a:xfrm>
            <a:off x="9271888" y="35228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5730CAF-51C3-470A-95DE-F1D74A213465}"/>
              </a:ext>
            </a:extLst>
          </p:cNvPr>
          <p:cNvSpPr/>
          <p:nvPr/>
        </p:nvSpPr>
        <p:spPr>
          <a:xfrm>
            <a:off x="5484225" y="3728079"/>
            <a:ext cx="923218" cy="47539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A24171-74A8-48B7-B78E-919572947198}"/>
              </a:ext>
            </a:extLst>
          </p:cNvPr>
          <p:cNvSpPr txBox="1"/>
          <p:nvPr/>
        </p:nvSpPr>
        <p:spPr>
          <a:xfrm>
            <a:off x="755104" y="1210587"/>
            <a:ext cx="1101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Action and Method attributes are missing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Button type  ‘submit’ is missing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code snippet, there is a bug where the iteration over the 'notes' list does not check for empty or None values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100" b="1" dirty="0">
              <a:solidFill>
                <a:srgbClr val="7030A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BE4EE-7868-43EE-88EF-5687A7AD70B0}"/>
              </a:ext>
            </a:extLst>
          </p:cNvPr>
          <p:cNvSpPr/>
          <p:nvPr/>
        </p:nvSpPr>
        <p:spPr>
          <a:xfrm>
            <a:off x="546720" y="1321768"/>
            <a:ext cx="208384" cy="20410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206F6-55C3-4EF8-8744-CFBF923DEC19}"/>
              </a:ext>
            </a:extLst>
          </p:cNvPr>
          <p:cNvSpPr/>
          <p:nvPr/>
        </p:nvSpPr>
        <p:spPr>
          <a:xfrm>
            <a:off x="546720" y="1830207"/>
            <a:ext cx="208384" cy="20410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71F0-61C6-4E2A-B7C2-A611BE20E05B}"/>
              </a:ext>
            </a:extLst>
          </p:cNvPr>
          <p:cNvSpPr/>
          <p:nvPr/>
        </p:nvSpPr>
        <p:spPr>
          <a:xfrm>
            <a:off x="546720" y="1563353"/>
            <a:ext cx="208384" cy="20410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89AA1-EF08-4033-ACC5-0BB59ADCFDF1}"/>
              </a:ext>
            </a:extLst>
          </p:cNvPr>
          <p:cNvSpPr txBox="1"/>
          <p:nvPr/>
        </p:nvSpPr>
        <p:spPr>
          <a:xfrm>
            <a:off x="508886" y="12798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917399-2807-4C23-91CD-F83C704D187D}"/>
              </a:ext>
            </a:extLst>
          </p:cNvPr>
          <p:cNvSpPr txBox="1"/>
          <p:nvPr/>
        </p:nvSpPr>
        <p:spPr>
          <a:xfrm>
            <a:off x="508886" y="15204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309A4-34B8-4090-B4FC-A5E8EF715D3A}"/>
              </a:ext>
            </a:extLst>
          </p:cNvPr>
          <p:cNvSpPr txBox="1"/>
          <p:nvPr/>
        </p:nvSpPr>
        <p:spPr>
          <a:xfrm>
            <a:off x="519918" y="17858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BDA7E-126E-493E-9773-74D6D0B5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506005"/>
            <a:ext cx="11653936" cy="38459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2282C-BC1F-4A89-AB27-9BDBE07215D7}"/>
              </a:ext>
            </a:extLst>
          </p:cNvPr>
          <p:cNvSpPr txBox="1"/>
          <p:nvPr/>
        </p:nvSpPr>
        <p:spPr>
          <a:xfrm>
            <a:off x="289249" y="569167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Output – Note Taking App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3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174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Wingdings</vt:lpstr>
      <vt:lpstr>Libre Baskerville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17</cp:revision>
  <dcterms:created xsi:type="dcterms:W3CDTF">2021-02-16T05:19:01Z</dcterms:created>
  <dcterms:modified xsi:type="dcterms:W3CDTF">2024-03-10T07:02:06Z</dcterms:modified>
</cp:coreProperties>
</file>