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30B-3C03-6949-B263-B6500ADE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E764-EF66-924B-8A6E-C3BECBCC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69C6-F165-F449-8B55-A760D75F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15BB-29B8-0442-A870-AAB1A51A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C843-A8EE-544E-AFC0-32B99BCF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CC84-9E5D-9D42-B708-9ECF2A63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C105E-AD02-C441-B7E9-7A169E745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677-87B1-654B-BD2D-4A9C5C1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A9D5-A56C-EA42-A995-3E1F493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4CEA-6DF5-9549-9661-D892216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71A74-1A0D-A04C-876C-118969D83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A9EE6-FDC8-614D-8160-688F2332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DB38-2FEC-FF44-938A-6E093F96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4435-272B-0541-99EC-E8EE405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140E-183B-8545-A3EB-4B891FF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C9B-6601-C548-8317-F5F688D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37A4-111C-3640-8353-673394E4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F956-60C5-8E42-B3A6-BEF84C61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F427-9A67-DC43-B1F5-FE31D50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D5AF-A75B-2E45-8A83-929CCF14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527-6E3D-5141-86F9-F5F95FC3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F990-1D6C-6E4A-ADA5-916CB309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A34B-C2D7-D949-9B34-5E339E6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32F7-2469-DD4A-BAE8-C6B18348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25E7-071C-6C4F-838C-4BB57ED5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F1E7-1747-8249-9487-5B18042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F167-80DC-974F-BB60-106136DDD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ED6C-42F5-8445-ADD3-8D1711A8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49EB-8641-7543-8DA1-ADB972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0914-95B8-CA46-BFEB-4422AA32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CB228-BD91-3948-A3BF-D1A268CA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DDD-9EA0-2341-B49A-8D62627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D772-AD0C-9044-862D-584E2834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FCB8-873C-B34D-BFD1-52371F95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8CF54-5AD8-314E-8075-D69D65C7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66731-4147-CA4B-B7B1-B078E2D4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3DCB5-06DE-594A-9585-C32FCCD5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3E3C8-DC71-0546-A208-DA5B7B87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1EED-6B11-684B-8471-55558597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3351-826D-AD44-8DBC-E1EFF9F5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850BE-1404-8A42-BED0-8FC5C6D6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3929-57D4-CA41-8345-203EB4A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8F7-9B19-E044-A8DB-1FA19F8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6C2C-8C98-4F4B-AD24-9F4046C2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8A41-5BEC-9244-BC58-F97DB4E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8768-2D14-6E48-910E-013E133E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7612-A58B-1946-B5F5-F6F9F1F6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BE0B-EF33-E64D-9B67-7943E51B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AB8CF-CD8B-1444-B801-BDD222B0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2C22-F8FA-B942-B064-68B3CF74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0F23-250B-8D47-91CB-A98EA0F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878B-F3C9-824D-90EA-CEB64C0A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E54-7901-1441-9E7C-597AF188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C6245-A457-A947-8134-1E6DC38D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B97B-330A-D243-8AB1-26121110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AD8D-F9F7-3F44-AEF8-1C2F464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18E0-18D2-994E-99E9-038AC3B6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4F601-6B7D-7C4B-BBBE-F9490AB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7E1AD-A53E-6E4E-A09C-3290C037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DC98-CA9B-D143-A817-0645A2F5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D265-AF93-D848-A4DC-2EB3C7B1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1CD0-AB34-A54F-AAE1-EB933FF16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ABE5-8453-EF4F-826E-690A1416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D5E5-7785-7648-860F-92209400C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Chaos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3B00E-8F15-0940-8B3D-5461A6E7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Experiments starting 28/09/2020</a:t>
            </a:r>
          </a:p>
        </p:txBody>
      </p:sp>
    </p:spTree>
    <p:extLst>
      <p:ext uri="{BB962C8B-B14F-4D97-AF65-F5344CB8AC3E}">
        <p14:creationId xmlns:p14="http://schemas.microsoft.com/office/powerpoint/2010/main" val="19740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14C5-1601-724C-8701-03F92F59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61EB-FF42-954A-9AE9-FDE2C72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guarantee H is constant is to compute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 and force it to be zero.</a:t>
            </a:r>
          </a:p>
          <a:p>
            <a:r>
              <a:rPr lang="en-US" dirty="0"/>
              <a:t>General configuration:</a:t>
            </a:r>
          </a:p>
          <a:p>
            <a:r>
              <a:rPr lang="en-US" dirty="0"/>
              <a:t>simple pendulum 100 trajectories, </a:t>
            </a:r>
            <a:r>
              <a:rPr lang="en-US" dirty="0" err="1"/>
              <a:t>Tmax</a:t>
            </a:r>
            <a:r>
              <a:rPr lang="en-US" dirty="0"/>
              <a:t> 1.01, </a:t>
            </a:r>
            <a:r>
              <a:rPr lang="en-US" dirty="0" err="1"/>
              <a:t>dt</a:t>
            </a:r>
            <a:r>
              <a:rPr lang="en-US" dirty="0"/>
              <a:t> 0.01</a:t>
            </a:r>
          </a:p>
          <a:p>
            <a:r>
              <a:rPr lang="en-US" dirty="0"/>
              <a:t>Experiment Grid: we have 3 loss options: </a:t>
            </a:r>
          </a:p>
          <a:p>
            <a:pPr lvl="1"/>
            <a:r>
              <a:rPr lang="en-US" dirty="0"/>
              <a:t>Integrator/no integrator</a:t>
            </a:r>
          </a:p>
          <a:p>
            <a:pPr lvl="1"/>
            <a:r>
              <a:rPr lang="en-US" dirty="0"/>
              <a:t>Energy loss/no energy loss</a:t>
            </a:r>
          </a:p>
          <a:p>
            <a:pPr lvl="1"/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penalty/no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</a:t>
            </a:r>
          </a:p>
          <a:p>
            <a:pPr lvl="1"/>
            <a:r>
              <a:rPr lang="en-US" dirty="0"/>
              <a:t>Yielding 2^3 = 8 configurations to test</a:t>
            </a:r>
          </a:p>
        </p:txBody>
      </p:sp>
    </p:spTree>
    <p:extLst>
      <p:ext uri="{BB962C8B-B14F-4D97-AF65-F5344CB8AC3E}">
        <p14:creationId xmlns:p14="http://schemas.microsoft.com/office/powerpoint/2010/main" val="4222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9C6DC-EFCD-C540-9E91-A8A3D178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166"/>
            <a:ext cx="3226730" cy="2392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E3A94-E8F2-1D45-99FB-9FB23CA0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5" y="1489143"/>
            <a:ext cx="3217689" cy="241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EDBE2-3004-5B47-969B-E728BE71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85" y="1489143"/>
            <a:ext cx="3269838" cy="24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BD9E4-DC4F-0B4C-84F6-21D64BCA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0" y="1555668"/>
            <a:ext cx="3451759" cy="2588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371D7-5D12-9141-8360-17631055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094" y="1600972"/>
            <a:ext cx="3573227" cy="2633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E97063-973D-D343-8034-1AA11A45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39" y="1626787"/>
            <a:ext cx="3280040" cy="2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5BE02-55F8-C44B-9B43-D420804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05" y="919552"/>
            <a:ext cx="234120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39E80-89C9-784E-8F8D-AF8EB810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0" y="881089"/>
            <a:ext cx="2387143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68CA5-42CB-CC47-819A-8B1E2656D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16" y="919552"/>
            <a:ext cx="2364055" cy="18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A954F5-CB51-3A45-951C-679F7B3A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000" y="2846155"/>
            <a:ext cx="2417607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66DFE-4D8A-854A-B68F-708DE609C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040" y="2846155"/>
            <a:ext cx="2348182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547621-F649-5F4E-91AF-1E9BF58D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795" y="2875470"/>
            <a:ext cx="2401442" cy="18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E34B52-4214-F349-BBD5-8EFB6ADDA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111" y="4807726"/>
            <a:ext cx="2368421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18AA7E-9F15-E149-8D4F-4BBD4824A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040" y="4836343"/>
            <a:ext cx="2350345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722948-10CA-794D-92DB-65871C42C4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3893" y="4831388"/>
            <a:ext cx="2280278" cy="180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0.0001</a:t>
            </a:r>
          </a:p>
        </p:txBody>
      </p:sp>
    </p:spTree>
    <p:extLst>
      <p:ext uri="{BB962C8B-B14F-4D97-AF65-F5344CB8AC3E}">
        <p14:creationId xmlns:p14="http://schemas.microsoft.com/office/powerpoint/2010/main" val="19248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6A537-C031-6A4F-A9C8-CB010040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06" y="1050281"/>
            <a:ext cx="2464037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49518-4ED9-4C43-9340-9C3EB637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09" y="1050281"/>
            <a:ext cx="2387324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7D572-F39C-E34C-841C-8BE66F63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80" y="1050281"/>
            <a:ext cx="2289737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F396D3-ED15-7942-93A8-736524799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506" y="3099463"/>
            <a:ext cx="2363265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10F81E-592C-FD44-9E54-8DAE801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441" y="3099463"/>
            <a:ext cx="2401392" cy="18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AF6D57-AB88-7E46-B4C9-B6B662C9A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7454" y="3030821"/>
            <a:ext cx="2329655" cy="18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744647-F13E-A646-B1BF-24D808960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9506" y="4978633"/>
            <a:ext cx="2321158" cy="180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8A0FD3A-3177-7847-8768-56108754E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9972" y="5019955"/>
            <a:ext cx="2298398" cy="180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35AF10-D4ED-0149-A9AA-210F308162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2648" y="4884607"/>
            <a:ext cx="231608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511741" y="2201429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413445" y="4012751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8152E-AFFF-D741-B226-5054F33E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6" y="1507893"/>
            <a:ext cx="235973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EA53-F8F4-7047-A280-685D4E6A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4" y="1507893"/>
            <a:ext cx="2466509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65DBC-BC66-E845-B0A9-F2EAD23F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84" y="1507893"/>
            <a:ext cx="2341667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EB847D-C31A-A944-8DC6-2A59E4EE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983" y="3668301"/>
            <a:ext cx="2419005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CA4B63-7C9F-5143-80FB-54DB54508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447" y="3668301"/>
            <a:ext cx="2415566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3B02D-BEEE-6F4F-900A-DB496537F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285" y="3668301"/>
            <a:ext cx="23089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1e-6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24FD87-4FAA-1A43-B1E9-A213475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90" y="1591772"/>
            <a:ext cx="2391781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3564C7-4B67-3349-BC52-93545CD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17" y="1556146"/>
            <a:ext cx="2363551" cy="18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B03093-AC94-A340-B577-10900A44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650" y="1564369"/>
            <a:ext cx="236170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1e-2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852DD-1EC7-544E-B0A1-CB82AD9A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6" y="1524781"/>
            <a:ext cx="2404138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0739B-8E8D-7041-8114-97F43AAF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05" y="1633705"/>
            <a:ext cx="2327727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35BAC-5026-A346-8DB2-45CF6623F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41" y="1591772"/>
            <a:ext cx="2421583" cy="18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A28B5-42FE-D847-BA47-FF7A726E9699}"/>
              </a:ext>
            </a:extLst>
          </p:cNvPr>
          <p:cNvSpPr txBox="1"/>
          <p:nvPr/>
        </p:nvSpPr>
        <p:spPr>
          <a:xfrm>
            <a:off x="328125" y="4424274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1e-5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A8852-10E5-4B41-97B4-6E492DA7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235" y="4079824"/>
            <a:ext cx="2378571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AC6C17-1E3C-9548-904E-32685BC7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179" y="4079824"/>
            <a:ext cx="2509489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3E726-34BA-054F-A865-355BEC27E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041" y="4079824"/>
            <a:ext cx="228571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190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Chaos Systems</vt:lpstr>
      <vt:lpstr>Making H constant</vt:lpstr>
      <vt:lpstr>No integrator/no energy/ no dH/dt</vt:lpstr>
      <vt:lpstr>integrator/no energy/ no dH/dt</vt:lpstr>
      <vt:lpstr>no integrator/energy/ no dH/dt</vt:lpstr>
      <vt:lpstr>no integrator/no energy/  dH/dt</vt:lpstr>
      <vt:lpstr>integrator/no energy/  dH/dt</vt:lpstr>
      <vt:lpstr>integrator/energy/ no dH/dt</vt:lpstr>
      <vt:lpstr>No integrator/energy/ dH/dt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Systems</dc:title>
  <dc:creator>Shaan Desai</dc:creator>
  <cp:lastModifiedBy>Shaan Desai</cp:lastModifiedBy>
  <cp:revision>16</cp:revision>
  <dcterms:created xsi:type="dcterms:W3CDTF">2020-09-28T08:03:57Z</dcterms:created>
  <dcterms:modified xsi:type="dcterms:W3CDTF">2020-09-28T10:44:45Z</dcterms:modified>
</cp:coreProperties>
</file>