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60"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135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8020" y="1769541"/>
            <a:ext cx="7080026"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028020" y="3598339"/>
            <a:ext cx="7080026"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2/27/2020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22368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Slate-V2-S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995" y="540085"/>
            <a:ext cx="7656010" cy="3834374"/>
          </a:xfrm>
          <a:prstGeom prst="rect">
            <a:avLst/>
          </a:prstGeom>
        </p:spPr>
      </p:pic>
      <p:sp>
        <p:nvSpPr>
          <p:cNvPr id="2" name="Title 1"/>
          <p:cNvSpPr>
            <a:spLocks noGrp="1"/>
          </p:cNvSpPr>
          <p:nvPr>
            <p:ph type="title"/>
          </p:nvPr>
        </p:nvSpPr>
        <p:spPr>
          <a:xfrm>
            <a:off x="685354" y="4565255"/>
            <a:ext cx="7766495"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26217" y="695010"/>
            <a:ext cx="7285600"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5108728"/>
            <a:ext cx="776532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64296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608437"/>
            <a:ext cx="776532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6" y="4295180"/>
            <a:ext cx="7765322"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511268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3"/>
            <a:ext cx="6564224"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346" y="4304353"/>
            <a:ext cx="7765322"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11" name="TextBox 10"/>
          <p:cNvSpPr txBox="1"/>
          <p:nvPr/>
        </p:nvSpPr>
        <p:spPr>
          <a:xfrm>
            <a:off x="627459" y="87391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7828359" y="2933245"/>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6586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46" y="2126943"/>
            <a:ext cx="7765322"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9" y="4650556"/>
            <a:ext cx="776414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178298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6" y="609600"/>
            <a:ext cx="776532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46"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346"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35033"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31076"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74929"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74929"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2/27/2020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298302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6" name="Picture 5"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239" y="1826045"/>
            <a:ext cx="2529046" cy="1833558"/>
          </a:xfrm>
          <a:prstGeom prst="rect">
            <a:avLst/>
          </a:prstGeom>
        </p:spPr>
      </p:pic>
      <p:pic>
        <p:nvPicPr>
          <p:cNvPr id="28" name="Picture 27"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3813" y="1826045"/>
            <a:ext cx="2529046" cy="1833558"/>
          </a:xfrm>
          <a:prstGeom prst="rect">
            <a:avLst/>
          </a:prstGeom>
        </p:spPr>
      </p:pic>
      <p:pic>
        <p:nvPicPr>
          <p:cNvPr id="29" name="Picture 28"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1715" y="1826045"/>
            <a:ext cx="2529046" cy="1833558"/>
          </a:xfrm>
          <a:prstGeom prst="rect">
            <a:avLst/>
          </a:prstGeom>
        </p:spPr>
      </p:pic>
      <p:sp>
        <p:nvSpPr>
          <p:cNvPr id="30" name="Title 1"/>
          <p:cNvSpPr>
            <a:spLocks noGrp="1"/>
          </p:cNvSpPr>
          <p:nvPr>
            <p:ph type="title"/>
          </p:nvPr>
        </p:nvSpPr>
        <p:spPr>
          <a:xfrm>
            <a:off x="685346" y="609600"/>
            <a:ext cx="7765322"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46"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763577" y="1938918"/>
            <a:ext cx="2319276"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46" y="4480369"/>
            <a:ext cx="2475738"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32091"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409307" y="1939094"/>
            <a:ext cx="2319276"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75" y="4480368"/>
            <a:ext cx="2476753"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75023"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6056774" y="1934432"/>
            <a:ext cx="2319276"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4929" y="4480366"/>
            <a:ext cx="2475738"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2/27/2020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4834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2/27/2020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8044433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37302" y="609600"/>
            <a:ext cx="1713365"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347" y="609600"/>
            <a:ext cx="5937654"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2/27/2020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323201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2/27/2020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656711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71551" y="1761068"/>
            <a:ext cx="7192913"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971551" y="3589879"/>
            <a:ext cx="7192913"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36636D-D922-432D-A958-524484B5923D}" type="datetimeFigureOut">
              <a:rPr lang="en-US" smtClean="0"/>
              <a:pPr/>
              <a:t>2/27/2020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289844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347" y="1732449"/>
            <a:ext cx="3795373"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52169" y="1732450"/>
            <a:ext cx="3798499"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36636D-D922-432D-A958-524484B5923D}" type="datetimeFigureOut">
              <a:rPr lang="en-US" smtClean="0"/>
              <a:pPr/>
              <a:t>2/27/2020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604119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Slate-V2-S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345" y="1770323"/>
            <a:ext cx="3787423" cy="4112953"/>
          </a:xfrm>
          <a:prstGeom prst="rect">
            <a:avLst/>
          </a:prstGeom>
        </p:spPr>
      </p:pic>
      <p:pic>
        <p:nvPicPr>
          <p:cNvPr id="14" name="Picture 13" descr="Slate-V2-S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245" y="1770323"/>
            <a:ext cx="3787423" cy="4112953"/>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54404" y="1835254"/>
            <a:ext cx="3657258"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54404" y="2380138"/>
            <a:ext cx="3657258"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21225" y="1835255"/>
            <a:ext cx="3671498"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21225" y="2380138"/>
            <a:ext cx="3671498"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36636D-D922-432D-A958-524484B5923D}" type="datetimeFigureOut">
              <a:rPr lang="en-US" smtClean="0"/>
              <a:pPr/>
              <a:t>2/27/2020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211839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36636D-D922-432D-A958-524484B5923D}" type="datetimeFigureOut">
              <a:rPr lang="en-US" smtClean="0"/>
              <a:pPr/>
              <a:t>2/27/2020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949832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smtClean="0"/>
              <a:pPr/>
              <a:t>2/27/2020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25152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0"/>
            <a:ext cx="2780167"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641725" y="609600"/>
            <a:ext cx="4808943"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347" y="2431518"/>
            <a:ext cx="2780167"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smtClean="0"/>
              <a:pPr/>
              <a:t>2/27/2020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112594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2" name="Picture 11" descr="Slate-V2-S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4987" y="609923"/>
            <a:ext cx="3428146" cy="5205472"/>
          </a:xfrm>
          <a:prstGeom prst="rect">
            <a:avLst/>
          </a:prstGeom>
        </p:spPr>
      </p:pic>
      <p:sp>
        <p:nvSpPr>
          <p:cNvPr id="2" name="Title 1"/>
          <p:cNvSpPr>
            <a:spLocks noGrp="1"/>
          </p:cNvSpPr>
          <p:nvPr>
            <p:ph type="title"/>
          </p:nvPr>
        </p:nvSpPr>
        <p:spPr>
          <a:xfrm>
            <a:off x="685347" y="609923"/>
            <a:ext cx="3924676"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976728" y="743989"/>
            <a:ext cx="3165375"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347" y="2439261"/>
            <a:ext cx="3924676"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smtClean="0"/>
              <a:pPr/>
              <a:t>2/27/2020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032569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6" y="609600"/>
            <a:ext cx="776532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46" y="1732450"/>
            <a:ext cx="776532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E36636D-D922-432D-A958-524484B5923D}" type="datetimeFigureOut">
              <a:rPr lang="en-US" smtClean="0"/>
              <a:pPr/>
              <a:t>2/27/2020</a:t>
            </a:fld>
            <a:endParaRPr lang="en-US" dirty="0"/>
          </a:p>
        </p:txBody>
      </p:sp>
      <p:sp>
        <p:nvSpPr>
          <p:cNvPr id="5" name="Footer Placeholder 4"/>
          <p:cNvSpPr>
            <a:spLocks noGrp="1"/>
          </p:cNvSpPr>
          <p:nvPr>
            <p:ph type="ftr" sz="quarter" idx="3"/>
          </p:nvPr>
        </p:nvSpPr>
        <p:spPr>
          <a:xfrm>
            <a:off x="685347" y="5883276"/>
            <a:ext cx="5004649"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369509145"/>
      </p:ext>
    </p:extLst>
  </p:cSld>
  <p:clrMap bg1="dk1" tx1="lt1" bg2="dk2" tx2="lt2" accent1="accent1" accent2="accent2" accent3="accent3" accent4="accent4" accent5="accent5" accent6="accent6" hlink="hlink" folHlink="folHlink"/>
  <p:sldLayoutIdLst>
    <p:sldLayoutId id="2147483861" r:id="rId1"/>
    <p:sldLayoutId id="2147483862" r:id="rId2"/>
    <p:sldLayoutId id="2147483863" r:id="rId3"/>
    <p:sldLayoutId id="2147483864" r:id="rId4"/>
    <p:sldLayoutId id="2147483865" r:id="rId5"/>
    <p:sldLayoutId id="2147483866" r:id="rId6"/>
    <p:sldLayoutId id="2147483867" r:id="rId7"/>
    <p:sldLayoutId id="2147483868" r:id="rId8"/>
    <p:sldLayoutId id="2147483869" r:id="rId9"/>
    <p:sldLayoutId id="2147483870" r:id="rId10"/>
    <p:sldLayoutId id="2147483871" r:id="rId11"/>
    <p:sldLayoutId id="2147483872" r:id="rId12"/>
    <p:sldLayoutId id="2147483873" r:id="rId13"/>
    <p:sldLayoutId id="2147483874" r:id="rId14"/>
    <p:sldLayoutId id="2147483875" r:id="rId15"/>
    <p:sldLayoutId id="2147483876" r:id="rId16"/>
    <p:sldLayoutId id="21474838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FDCBF-6333-402D-BE4C-DDA86C992B17}"/>
              </a:ext>
            </a:extLst>
          </p:cNvPr>
          <p:cNvSpPr>
            <a:spLocks noGrp="1"/>
          </p:cNvSpPr>
          <p:nvPr>
            <p:ph type="ctrTitle"/>
          </p:nvPr>
        </p:nvSpPr>
        <p:spPr/>
        <p:txBody>
          <a:bodyPr/>
          <a:lstStyle/>
          <a:p>
            <a:r>
              <a:rPr lang="en-US" dirty="0"/>
              <a:t>Prediction for a change </a:t>
            </a:r>
          </a:p>
        </p:txBody>
      </p:sp>
      <p:sp>
        <p:nvSpPr>
          <p:cNvPr id="3" name="Subtitle 2">
            <a:extLst>
              <a:ext uri="{FF2B5EF4-FFF2-40B4-BE49-F238E27FC236}">
                <a16:creationId xmlns:a16="http://schemas.microsoft.com/office/drawing/2014/main" id="{C70530D9-6023-4980-9F9B-5BD512AA8A75}"/>
              </a:ext>
            </a:extLst>
          </p:cNvPr>
          <p:cNvSpPr>
            <a:spLocks noGrp="1"/>
          </p:cNvSpPr>
          <p:nvPr>
            <p:ph type="subTitle" idx="1"/>
          </p:nvPr>
        </p:nvSpPr>
        <p:spPr/>
        <p:txBody>
          <a:bodyPr/>
          <a:lstStyle/>
          <a:p>
            <a:r>
              <a:rPr lang="en-US" dirty="0"/>
              <a:t>A stock market price predictor</a:t>
            </a:r>
          </a:p>
          <a:p>
            <a:r>
              <a:rPr lang="en-US" dirty="0"/>
              <a:t>Team : </a:t>
            </a:r>
            <a:r>
              <a:rPr lang="en-US" dirty="0" err="1"/>
              <a:t>byTeam</a:t>
            </a:r>
            <a:endParaRPr lang="en-US" dirty="0"/>
          </a:p>
        </p:txBody>
      </p:sp>
    </p:spTree>
    <p:extLst>
      <p:ext uri="{BB962C8B-B14F-4D97-AF65-F5344CB8AC3E}">
        <p14:creationId xmlns:p14="http://schemas.microsoft.com/office/powerpoint/2010/main" val="756906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2E3C9-6DCD-4AD2-AA02-8A1FAC0BAA40}"/>
              </a:ext>
            </a:extLst>
          </p:cNvPr>
          <p:cNvSpPr>
            <a:spLocks noGrp="1"/>
          </p:cNvSpPr>
          <p:nvPr>
            <p:ph type="title"/>
          </p:nvPr>
        </p:nvSpPr>
        <p:spPr/>
        <p:txBody>
          <a:bodyPr/>
          <a:lstStyle/>
          <a:p>
            <a:r>
              <a:rPr lang="en-US" dirty="0"/>
              <a:t>Domain</a:t>
            </a:r>
          </a:p>
        </p:txBody>
      </p:sp>
      <p:sp>
        <p:nvSpPr>
          <p:cNvPr id="3" name="Content Placeholder 2">
            <a:extLst>
              <a:ext uri="{FF2B5EF4-FFF2-40B4-BE49-F238E27FC236}">
                <a16:creationId xmlns:a16="http://schemas.microsoft.com/office/drawing/2014/main" id="{DF07C1EB-8752-4F0A-B372-B16A01189D44}"/>
              </a:ext>
            </a:extLst>
          </p:cNvPr>
          <p:cNvSpPr>
            <a:spLocks noGrp="1"/>
          </p:cNvSpPr>
          <p:nvPr>
            <p:ph idx="1"/>
          </p:nvPr>
        </p:nvSpPr>
        <p:spPr/>
        <p:txBody>
          <a:bodyPr/>
          <a:lstStyle/>
          <a:p>
            <a:r>
              <a:rPr lang="en-US" dirty="0"/>
              <a:t>A stock market price predictor by extracting data through Twitter API’s, scraping data from websites and companies where stocks are heavily invested. </a:t>
            </a:r>
          </a:p>
          <a:p>
            <a:r>
              <a:rPr lang="en-US" dirty="0"/>
              <a:t>Huge datasets of the history of stock prices will be analyzed to bring in more depth to the predictor.</a:t>
            </a:r>
          </a:p>
        </p:txBody>
      </p:sp>
    </p:spTree>
    <p:extLst>
      <p:ext uri="{BB962C8B-B14F-4D97-AF65-F5344CB8AC3E}">
        <p14:creationId xmlns:p14="http://schemas.microsoft.com/office/powerpoint/2010/main" val="1230701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40D50-17B6-4F55-902B-BFF0042AF56B}"/>
              </a:ext>
            </a:extLst>
          </p:cNvPr>
          <p:cNvSpPr>
            <a:spLocks noGrp="1"/>
          </p:cNvSpPr>
          <p:nvPr>
            <p:ph type="title"/>
          </p:nvPr>
        </p:nvSpPr>
        <p:spPr/>
        <p:txBody>
          <a:bodyPr/>
          <a:lstStyle/>
          <a:p>
            <a:r>
              <a:rPr lang="en-US" dirty="0"/>
              <a:t>The Problem</a:t>
            </a:r>
          </a:p>
        </p:txBody>
      </p:sp>
      <p:sp>
        <p:nvSpPr>
          <p:cNvPr id="3" name="Content Placeholder 2">
            <a:extLst>
              <a:ext uri="{FF2B5EF4-FFF2-40B4-BE49-F238E27FC236}">
                <a16:creationId xmlns:a16="http://schemas.microsoft.com/office/drawing/2014/main" id="{34C69DB5-50DE-43E0-8418-06201135FD9B}"/>
              </a:ext>
            </a:extLst>
          </p:cNvPr>
          <p:cNvSpPr>
            <a:spLocks noGrp="1"/>
          </p:cNvSpPr>
          <p:nvPr>
            <p:ph idx="1"/>
          </p:nvPr>
        </p:nvSpPr>
        <p:spPr/>
        <p:txBody>
          <a:bodyPr/>
          <a:lstStyle/>
          <a:p>
            <a:r>
              <a:rPr lang="en-US" dirty="0"/>
              <a:t>A lot of people stay away from investing in the stock market due to it’s unpredictable behavior. The markets when predicted well can bring up your wealth in leaps and bounds. </a:t>
            </a:r>
          </a:p>
          <a:p>
            <a:r>
              <a:rPr lang="en-US" dirty="0"/>
              <a:t>More money does not always convert to reducing poverty rates and overall good of the community. A portion of the good money generated from the predictor would be utilized in an efficient way to fight poverty.</a:t>
            </a:r>
          </a:p>
          <a:p>
            <a:pPr marL="27675" indent="0">
              <a:buNone/>
            </a:pPr>
            <a:endParaRPr lang="en-US" dirty="0"/>
          </a:p>
          <a:p>
            <a:endParaRPr lang="en-US" dirty="0"/>
          </a:p>
          <a:p>
            <a:pPr marL="27675" indent="0">
              <a:buNone/>
            </a:pPr>
            <a:endParaRPr lang="en-US" dirty="0"/>
          </a:p>
        </p:txBody>
      </p:sp>
    </p:spTree>
    <p:extLst>
      <p:ext uri="{BB962C8B-B14F-4D97-AF65-F5344CB8AC3E}">
        <p14:creationId xmlns:p14="http://schemas.microsoft.com/office/powerpoint/2010/main" val="3816190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A11A4-7C73-4614-9795-CE46BF1E519D}"/>
              </a:ext>
            </a:extLst>
          </p:cNvPr>
          <p:cNvSpPr>
            <a:spLocks noGrp="1"/>
          </p:cNvSpPr>
          <p:nvPr>
            <p:ph type="title"/>
          </p:nvPr>
        </p:nvSpPr>
        <p:spPr>
          <a:xfrm>
            <a:off x="685346" y="609600"/>
            <a:ext cx="7765322" cy="1034562"/>
          </a:xfrm>
        </p:spPr>
        <p:txBody>
          <a:bodyPr/>
          <a:lstStyle/>
          <a:p>
            <a:r>
              <a:rPr lang="en-US" dirty="0"/>
              <a:t>Approach</a:t>
            </a:r>
          </a:p>
        </p:txBody>
      </p:sp>
      <p:sp>
        <p:nvSpPr>
          <p:cNvPr id="3" name="Content Placeholder 2">
            <a:extLst>
              <a:ext uri="{FF2B5EF4-FFF2-40B4-BE49-F238E27FC236}">
                <a16:creationId xmlns:a16="http://schemas.microsoft.com/office/drawing/2014/main" id="{32DF1369-77CC-4C93-86AB-F5A41B2481A0}"/>
              </a:ext>
            </a:extLst>
          </p:cNvPr>
          <p:cNvSpPr>
            <a:spLocks noGrp="1"/>
          </p:cNvSpPr>
          <p:nvPr>
            <p:ph idx="1"/>
          </p:nvPr>
        </p:nvSpPr>
        <p:spPr/>
        <p:txBody>
          <a:bodyPr/>
          <a:lstStyle/>
          <a:p>
            <a:r>
              <a:rPr lang="en-US" dirty="0"/>
              <a:t>The current price prediction models work only on the previous stock prices datasets. The model efficiency is not good enough as this does not consider the current major decisions taken by companies.</a:t>
            </a:r>
          </a:p>
          <a:p>
            <a:r>
              <a:rPr lang="en-US" dirty="0"/>
              <a:t>Our model accounts for all the current changing scenarios by keeping our model updated with the latest trends through online data on the companies dealings with it’s competitors.</a:t>
            </a:r>
          </a:p>
        </p:txBody>
      </p:sp>
    </p:spTree>
    <p:extLst>
      <p:ext uri="{BB962C8B-B14F-4D97-AF65-F5344CB8AC3E}">
        <p14:creationId xmlns:p14="http://schemas.microsoft.com/office/powerpoint/2010/main" val="3835941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4C878-F5C3-4AFB-BF6B-EF206409F0B6}"/>
              </a:ext>
            </a:extLst>
          </p:cNvPr>
          <p:cNvSpPr>
            <a:spLocks noGrp="1"/>
          </p:cNvSpPr>
          <p:nvPr>
            <p:ph type="title"/>
          </p:nvPr>
        </p:nvSpPr>
        <p:spPr/>
        <p:txBody>
          <a:bodyPr>
            <a:normAutofit/>
          </a:bodyPr>
          <a:lstStyle/>
          <a:p>
            <a:r>
              <a:rPr lang="en-US" dirty="0" err="1"/>
              <a:t>Benefeciaries</a:t>
            </a:r>
            <a:r>
              <a:rPr lang="en-US" dirty="0"/>
              <a:t> </a:t>
            </a:r>
          </a:p>
        </p:txBody>
      </p:sp>
      <p:sp>
        <p:nvSpPr>
          <p:cNvPr id="3" name="Content Placeholder 2">
            <a:extLst>
              <a:ext uri="{FF2B5EF4-FFF2-40B4-BE49-F238E27FC236}">
                <a16:creationId xmlns:a16="http://schemas.microsoft.com/office/drawing/2014/main" id="{490916E9-6138-44B3-93A9-895CF3A13941}"/>
              </a:ext>
            </a:extLst>
          </p:cNvPr>
          <p:cNvSpPr>
            <a:spLocks noGrp="1"/>
          </p:cNvSpPr>
          <p:nvPr>
            <p:ph idx="1"/>
          </p:nvPr>
        </p:nvSpPr>
        <p:spPr/>
        <p:txBody>
          <a:bodyPr/>
          <a:lstStyle/>
          <a:p>
            <a:r>
              <a:rPr lang="en-US" dirty="0"/>
              <a:t>Any individual who’s interested in making huge profits and some quick money would be majorly benefitted. </a:t>
            </a:r>
          </a:p>
          <a:p>
            <a:r>
              <a:rPr lang="en-US" dirty="0"/>
              <a:t>Moreover, the extra money made through these profits would be efficiently utilized in charity work to help the needy. </a:t>
            </a:r>
          </a:p>
        </p:txBody>
      </p:sp>
    </p:spTree>
    <p:extLst>
      <p:ext uri="{BB962C8B-B14F-4D97-AF65-F5344CB8AC3E}">
        <p14:creationId xmlns:p14="http://schemas.microsoft.com/office/powerpoint/2010/main" val="3718103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57E41-17C8-4665-A89F-7CE9CCA75ADC}"/>
              </a:ext>
            </a:extLst>
          </p:cNvPr>
          <p:cNvSpPr>
            <a:spLocks noGrp="1"/>
          </p:cNvSpPr>
          <p:nvPr>
            <p:ph type="title"/>
          </p:nvPr>
        </p:nvSpPr>
        <p:spPr/>
        <p:txBody>
          <a:bodyPr/>
          <a:lstStyle/>
          <a:p>
            <a:r>
              <a:rPr lang="en-US" dirty="0"/>
              <a:t>Technology used </a:t>
            </a:r>
          </a:p>
        </p:txBody>
      </p:sp>
      <p:sp>
        <p:nvSpPr>
          <p:cNvPr id="3" name="Content Placeholder 2">
            <a:extLst>
              <a:ext uri="{FF2B5EF4-FFF2-40B4-BE49-F238E27FC236}">
                <a16:creationId xmlns:a16="http://schemas.microsoft.com/office/drawing/2014/main" id="{42036378-DE4E-48E6-9197-004333925E8A}"/>
              </a:ext>
            </a:extLst>
          </p:cNvPr>
          <p:cNvSpPr>
            <a:spLocks noGrp="1"/>
          </p:cNvSpPr>
          <p:nvPr>
            <p:ph idx="1"/>
          </p:nvPr>
        </p:nvSpPr>
        <p:spPr>
          <a:xfrm>
            <a:off x="685346" y="1732450"/>
            <a:ext cx="7765322" cy="4800235"/>
          </a:xfrm>
        </p:spPr>
        <p:txBody>
          <a:bodyPr>
            <a:normAutofit/>
          </a:bodyPr>
          <a:lstStyle/>
          <a:p>
            <a:r>
              <a:rPr lang="en-US" dirty="0"/>
              <a:t>The stocker module would be used to prepare the dataset for previous stock prices. The n factors depending on the stock prices would be analyzed using the Support Vector Machines.</a:t>
            </a:r>
          </a:p>
          <a:p>
            <a:r>
              <a:rPr lang="en-US" dirty="0"/>
              <a:t>To analyze the current trends and changes in the market, we use web scraping to scrape data from online websites of companies and sites that provide reliable news. Twitter API’s would provide data on any major dealings of companies that would affect the markets. These data would be integrated into our main model to predict prices. </a:t>
            </a:r>
          </a:p>
          <a:p>
            <a:r>
              <a:rPr lang="en-US" dirty="0"/>
              <a:t>To predict what's good and what's bad from the news we scrape about the company we are going to use a custom build on a NLP model and then decide the future of the company. We are even looking forward to verify sources using this technology and verify if a rumor is true using multiple sources.</a:t>
            </a:r>
          </a:p>
          <a:p>
            <a:endParaRPr lang="en-US" dirty="0"/>
          </a:p>
        </p:txBody>
      </p:sp>
    </p:spTree>
    <p:extLst>
      <p:ext uri="{BB962C8B-B14F-4D97-AF65-F5344CB8AC3E}">
        <p14:creationId xmlns:p14="http://schemas.microsoft.com/office/powerpoint/2010/main" val="31754106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474</TotalTime>
  <Words>385</Words>
  <Application>Microsoft Office PowerPoint</Application>
  <PresentationFormat>On-screen Show (4:3)</PresentationFormat>
  <Paragraphs>20</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Calisto MT</vt:lpstr>
      <vt:lpstr>Wingdings 2</vt:lpstr>
      <vt:lpstr>Slate</vt:lpstr>
      <vt:lpstr>Prediction for a change </vt:lpstr>
      <vt:lpstr>Domain</vt:lpstr>
      <vt:lpstr>The Problem</vt:lpstr>
      <vt:lpstr>Approach</vt:lpstr>
      <vt:lpstr>Benefeciaries </vt:lpstr>
      <vt:lpstr>Technology used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for a change</dc:title>
  <dc:creator>Shaashwat Jain</dc:creator>
  <cp:lastModifiedBy>Shaashwat Jain</cp:lastModifiedBy>
  <cp:revision>11</cp:revision>
  <dcterms:created xsi:type="dcterms:W3CDTF">2020-02-26T18:47:04Z</dcterms:created>
  <dcterms:modified xsi:type="dcterms:W3CDTF">2020-02-27T02:41:14Z</dcterms:modified>
</cp:coreProperties>
</file>