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1" r:id="rId8"/>
    <p:sldId id="260" r:id="rId9"/>
    <p:sldId id="270" r:id="rId10"/>
    <p:sldId id="266" r:id="rId11"/>
    <p:sldId id="267" r:id="rId12"/>
    <p:sldId id="268" r:id="rId13"/>
    <p:sldId id="262" r:id="rId14"/>
    <p:sldId id="263" r:id="rId15"/>
    <p:sldId id="26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0" autoAdjust="0"/>
    <p:restoredTop sz="94660"/>
  </p:normalViewPr>
  <p:slideViewPr>
    <p:cSldViewPr snapToGrid="0">
      <p:cViewPr>
        <p:scale>
          <a:sx n="59" d="100"/>
          <a:sy n="59" d="100"/>
        </p:scale>
        <p:origin x="1008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D77D054-86DA-41AA-B00B-F4CD109927B1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71580D-7312-439B-9FB8-21773035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97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054-86DA-41AA-B00B-F4CD109927B1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580D-7312-439B-9FB8-21773035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98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054-86DA-41AA-B00B-F4CD109927B1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580D-7312-439B-9FB8-21773035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63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054-86DA-41AA-B00B-F4CD109927B1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580D-7312-439B-9FB8-21773035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00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77D054-86DA-41AA-B00B-F4CD109927B1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71580D-7312-439B-9FB8-21773035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45432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054-86DA-41AA-B00B-F4CD109927B1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580D-7312-439B-9FB8-21773035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8844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054-86DA-41AA-B00B-F4CD109927B1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580D-7312-439B-9FB8-21773035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321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054-86DA-41AA-B00B-F4CD109927B1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580D-7312-439B-9FB8-21773035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1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D054-86DA-41AA-B00B-F4CD109927B1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580D-7312-439B-9FB8-21773035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D77D054-86DA-41AA-B00B-F4CD109927B1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E71580D-7312-439B-9FB8-21773035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6561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D77D054-86DA-41AA-B00B-F4CD109927B1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E71580D-7312-439B-9FB8-21773035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87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77D054-86DA-41AA-B00B-F4CD109927B1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71580D-7312-439B-9FB8-21773035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697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1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Background of my work</a:t>
            </a:r>
            <a:endParaRPr kumimoji="1" lang="ja-JP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Current scenario </a:t>
            </a:r>
            <a:r>
              <a:rPr lang="en-US" altLang="ja-JP" dirty="0" err="1" smtClean="0"/>
              <a:t>assunption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342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d1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config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45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d2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flow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71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8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plan</a:t>
            </a:r>
            <a:endParaRPr kumimoji="1" lang="ja-JP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Create an environment for </a:t>
            </a:r>
          </a:p>
          <a:p>
            <a:r>
              <a:rPr kumimoji="1" lang="en-US" altLang="ja-JP" dirty="0" smtClean="0"/>
              <a:t>Compare my work with the traditiona</a:t>
            </a:r>
            <a:r>
              <a:rPr lang="en-US" altLang="ja-JP" dirty="0" smtClean="0"/>
              <a:t>l method on Quality, Time, Speed</a:t>
            </a:r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3892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Outcome 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878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Traditional software development process</a:t>
            </a:r>
            <a:endParaRPr kumimoji="1" lang="ja-JP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161953"/>
            <a:ext cx="10179050" cy="3393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50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34259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drawbacks</a:t>
            </a:r>
            <a:endParaRPr kumimoji="1" lang="ja-JP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594" y="1451814"/>
            <a:ext cx="10844464" cy="3593591"/>
          </a:xfrm>
        </p:spPr>
        <p:txBody>
          <a:bodyPr>
            <a:noAutofit/>
          </a:bodyPr>
          <a:lstStyle/>
          <a:p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Infrequent code integration </a:t>
            </a:r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Infrequent builds </a:t>
            </a:r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tough debugging </a:t>
            </a:r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More time</a:t>
            </a:r>
            <a:b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endParaRPr lang="en-US" altLang="ja-JP" sz="3000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Less number of releases  Tested only a few times  Poor Quality</a:t>
            </a:r>
            <a:b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endParaRPr lang="en-US" altLang="ja-JP" sz="3000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Code + {Integrate, </a:t>
            </a:r>
            <a:r>
              <a:rPr lang="en-US" altLang="ja-JP" sz="3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Build, </a:t>
            </a:r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Test}</a:t>
            </a:r>
            <a:b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endParaRPr lang="en-US" altLang="ja-JP" sz="30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Repetitive Labor Work of Integrating, Building and Testing the code</a:t>
            </a:r>
          </a:p>
          <a:p>
            <a:endParaRPr lang="en-US" altLang="ja-JP" sz="3000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US" altLang="ja-JP" sz="3000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US" altLang="ja-JP" sz="3000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US" altLang="ja-JP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ja-JP" alt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4355" y="655101"/>
            <a:ext cx="13250386" cy="1492132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4400" b="1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Continuous integration </a:t>
            </a:r>
            <a:br>
              <a:rPr kumimoji="1" lang="en-US" altLang="ja-JP" sz="4400" b="1" spc="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ja-JP" sz="4400" b="1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br>
              <a:rPr kumimoji="1" lang="en-US" altLang="ja-JP" sz="4400" b="1" spc="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ja-JP" sz="4400" b="1" spc="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  <a:endParaRPr kumimoji="1" lang="ja-JP" altLang="en-US" sz="4400" b="1" spc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257" y="3176575"/>
            <a:ext cx="6317165" cy="270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6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49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77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drawbacks</a:t>
            </a:r>
            <a:endParaRPr kumimoji="1" lang="ja-JP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78264"/>
            <a:ext cx="10178322" cy="3593591"/>
          </a:xfrm>
        </p:spPr>
        <p:txBody>
          <a:bodyPr>
            <a:noAutofit/>
          </a:bodyPr>
          <a:lstStyle/>
          <a:p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Cost involved in constructing the infrastructure</a:t>
            </a:r>
            <a:endParaRPr kumimoji="1" lang="en-US" altLang="ja-JP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Setting up the Jenkins server for every project</a:t>
            </a:r>
          </a:p>
          <a:p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Inconsistencies in the development &amp; production environment </a:t>
            </a:r>
          </a:p>
          <a:p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Lack of portability</a:t>
            </a:r>
          </a:p>
          <a:p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Lack of Modularity</a:t>
            </a:r>
          </a:p>
          <a:p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Micro-services culture not fit for VMs</a:t>
            </a:r>
          </a:p>
          <a:p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Heavy weight applications</a:t>
            </a:r>
          </a:p>
          <a:p>
            <a:endParaRPr lang="en-US" altLang="ja-JP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ja-JP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My mission</a:t>
            </a:r>
            <a:endParaRPr kumimoji="1" lang="ja-JP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944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Docker with ci/cd</a:t>
            </a:r>
            <a:endParaRPr kumimoji="1" lang="ja-JP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68" y="2227443"/>
            <a:ext cx="7468740" cy="3594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577" y="2726907"/>
            <a:ext cx="39243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4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574890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How docker solves th</a:t>
            </a:r>
            <a:r>
              <a:rPr lang="en-US" altLang="ja-JP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 problem ?</a:t>
            </a:r>
            <a:endParaRPr kumimoji="1" lang="ja-JP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/>
          </a:bodyPr>
          <a:lstStyle/>
          <a:p>
            <a:r>
              <a:rPr kumimoji="1"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Ready to use infrastructure and environment </a:t>
            </a:r>
            <a:r>
              <a:rPr kumimoji="1"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speed  time to market.</a:t>
            </a:r>
          </a:p>
          <a:p>
            <a:r>
              <a:rPr kumimoji="1"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Light weight  Improved performance</a:t>
            </a:r>
          </a:p>
          <a:p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Highly portable &amp; Modular</a:t>
            </a:r>
          </a:p>
          <a:p>
            <a:r>
              <a:rPr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Isolated environment</a:t>
            </a:r>
          </a:p>
          <a:p>
            <a:r>
              <a:rPr kumimoji="1" lang="en-US" altLang="ja-JP" sz="3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Consistent Environment</a:t>
            </a:r>
          </a:p>
          <a:p>
            <a:endParaRPr kumimoji="1" lang="en-US" altLang="ja-JP" sz="3000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kumimoji="1" lang="en-US" altLang="ja-JP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ja-JP" alt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190</TotalTime>
  <Words>125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メイリオ</vt:lpstr>
      <vt:lpstr>Arial</vt:lpstr>
      <vt:lpstr>Calibri</vt:lpstr>
      <vt:lpstr>Gill Sans MT</vt:lpstr>
      <vt:lpstr>Impact</vt:lpstr>
      <vt:lpstr>Wingdings</vt:lpstr>
      <vt:lpstr>Badge</vt:lpstr>
      <vt:lpstr>PowerPoint Presentation</vt:lpstr>
      <vt:lpstr>Traditional software development process</vt:lpstr>
      <vt:lpstr>drawbacks</vt:lpstr>
      <vt:lpstr>Continuous integration  &amp;  continuous deployment</vt:lpstr>
      <vt:lpstr>PowerPoint Presentation</vt:lpstr>
      <vt:lpstr>drawbacks</vt:lpstr>
      <vt:lpstr>My mission</vt:lpstr>
      <vt:lpstr>Docker with ci/cd</vt:lpstr>
      <vt:lpstr>How docker solves the problem ?</vt:lpstr>
      <vt:lpstr>Background of my work</vt:lpstr>
      <vt:lpstr>d1</vt:lpstr>
      <vt:lpstr>d2</vt:lpstr>
      <vt:lpstr>demo</vt:lpstr>
      <vt:lpstr>Future plan</vt:lpstr>
      <vt:lpstr>Outcome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Intern</dc:creator>
  <cp:lastModifiedBy>Intern</cp:lastModifiedBy>
  <cp:revision>28</cp:revision>
  <dcterms:created xsi:type="dcterms:W3CDTF">2017-06-21T04:19:06Z</dcterms:created>
  <dcterms:modified xsi:type="dcterms:W3CDTF">2017-06-21T07:29:36Z</dcterms:modified>
</cp:coreProperties>
</file>