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64" r:id="rId4"/>
    <p:sldId id="258" r:id="rId5"/>
    <p:sldId id="259" r:id="rId6"/>
    <p:sldId id="265" r:id="rId7"/>
    <p:sldId id="260" r:id="rId8"/>
    <p:sldId id="261" r:id="rId9"/>
    <p:sldId id="270" r:id="rId10"/>
    <p:sldId id="266" r:id="rId11"/>
    <p:sldId id="267" r:id="rId12"/>
    <p:sldId id="268" r:id="rId13"/>
    <p:sldId id="262" r:id="rId14"/>
    <p:sldId id="263" r:id="rId15"/>
    <p:sldId id="269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0" autoAdjust="0"/>
    <p:restoredTop sz="94660"/>
  </p:normalViewPr>
  <p:slideViewPr>
    <p:cSldViewPr snapToGrid="0">
      <p:cViewPr>
        <p:scale>
          <a:sx n="69" d="100"/>
          <a:sy n="69" d="100"/>
        </p:scale>
        <p:origin x="133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D77D054-86DA-41AA-B00B-F4CD109927B1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E71580D-7312-439B-9FB8-21773035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97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054-86DA-41AA-B00B-F4CD109927B1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580D-7312-439B-9FB8-21773035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98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054-86DA-41AA-B00B-F4CD109927B1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580D-7312-439B-9FB8-21773035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63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054-86DA-41AA-B00B-F4CD109927B1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580D-7312-439B-9FB8-21773035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00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D77D054-86DA-41AA-B00B-F4CD109927B1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71580D-7312-439B-9FB8-21773035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45432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054-86DA-41AA-B00B-F4CD109927B1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580D-7312-439B-9FB8-21773035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8844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054-86DA-41AA-B00B-F4CD109927B1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580D-7312-439B-9FB8-21773035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5321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054-86DA-41AA-B00B-F4CD109927B1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580D-7312-439B-9FB8-21773035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1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054-86DA-41AA-B00B-F4CD109927B1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580D-7312-439B-9FB8-21773035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D77D054-86DA-41AA-B00B-F4CD109927B1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E71580D-7312-439B-9FB8-21773035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26561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D77D054-86DA-41AA-B00B-F4CD109927B1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E71580D-7312-439B-9FB8-21773035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87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77D054-86DA-41AA-B00B-F4CD109927B1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71580D-7312-439B-9FB8-21773035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697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2" y="1139951"/>
            <a:ext cx="10318418" cy="4394988"/>
          </a:xfrm>
        </p:spPr>
        <p:txBody>
          <a:bodyPr/>
          <a:lstStyle/>
          <a:p>
            <a:r>
              <a:rPr kumimoji="1" lang="en-US" altLang="ja-JP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Mid-term demonstration</a:t>
            </a:r>
            <a:endParaRPr kumimoji="1" lang="ja-JP" altLang="en-US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Ci / cd with docker using </a:t>
            </a:r>
            <a:r>
              <a:rPr kumimoji="1" lang="en-US" altLang="ja-JP" dirty="0" err="1" smtClean="0"/>
              <a:t>Devops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915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ja-JP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Background of my work</a:t>
            </a:r>
            <a:endParaRPr kumimoji="1" lang="ja-JP" alt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Java Project : </a:t>
            </a:r>
            <a:r>
              <a:rPr lang="en-US" altLang="ja-JP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Terasoluna</a:t>
            </a:r>
            <a:endParaRPr lang="en-US" altLang="ja-JP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SCM : </a:t>
            </a:r>
            <a:r>
              <a:rPr lang="en-US" altLang="ja-JP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Gitlab</a:t>
            </a:r>
            <a:endParaRPr lang="en-US" altLang="ja-JP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ja-JP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CI Server : Jenkins</a:t>
            </a:r>
          </a:p>
          <a:p>
            <a:r>
              <a:rPr lang="en-US" altLang="ja-JP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 Tool : Maven</a:t>
            </a:r>
          </a:p>
          <a:p>
            <a:r>
              <a:rPr kumimoji="1" lang="en-US" altLang="ja-JP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Testing Tool : </a:t>
            </a:r>
          </a:p>
          <a:p>
            <a:r>
              <a:rPr lang="en-US" altLang="ja-JP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Environment : Jenkins inside a docker container</a:t>
            </a:r>
          </a:p>
          <a:p>
            <a:endParaRPr kumimoji="1" lang="ja-JP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2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d1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config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455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d2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flow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710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84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Future plan</a:t>
            </a:r>
            <a:endParaRPr kumimoji="1" lang="ja-JP" alt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93274"/>
            <a:ext cx="10178322" cy="3593591"/>
          </a:xfrm>
        </p:spPr>
        <p:txBody>
          <a:bodyPr/>
          <a:lstStyle/>
          <a:p>
            <a:r>
              <a:rPr lang="en-US" altLang="ja-JP" dirty="0" smtClean="0"/>
              <a:t>Create an environment for </a:t>
            </a:r>
          </a:p>
          <a:p>
            <a:r>
              <a:rPr kumimoji="1" lang="en-US" altLang="ja-JP" dirty="0" smtClean="0"/>
              <a:t>Compare my work with the traditiona</a:t>
            </a:r>
            <a:r>
              <a:rPr lang="en-US" altLang="ja-JP" dirty="0" smtClean="0"/>
              <a:t>l method on Quality, Time, Speed</a:t>
            </a:r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3892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Outcome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878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ja-JP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Traditional software development process</a:t>
            </a:r>
            <a:endParaRPr kumimoji="1" lang="ja-JP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161953"/>
            <a:ext cx="10179050" cy="3393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508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34259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drawbacks</a:t>
            </a:r>
            <a:endParaRPr kumimoji="1" lang="ja-JP" alt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594" y="1451814"/>
            <a:ext cx="10844464" cy="3593591"/>
          </a:xfrm>
        </p:spPr>
        <p:txBody>
          <a:bodyPr>
            <a:noAutofit/>
          </a:bodyPr>
          <a:lstStyle/>
          <a:p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Infrequent code integration </a:t>
            </a:r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Infrequent builds </a:t>
            </a:r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tough debugging </a:t>
            </a:r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More time</a:t>
            </a:r>
            <a:b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endParaRPr lang="en-US" altLang="ja-JP" sz="3000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Less number of releases  Tested only a few times  Poor Quality</a:t>
            </a:r>
            <a:b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endParaRPr lang="en-US" altLang="ja-JP" sz="3000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Code + {Integrate, </a:t>
            </a:r>
            <a:r>
              <a:rPr lang="en-US" altLang="ja-JP" sz="3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Build, </a:t>
            </a:r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Test}</a:t>
            </a:r>
            <a:b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endParaRPr lang="en-US" altLang="ja-JP" sz="3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Repetitive Labor Work of Integrating, Building and Testing the code</a:t>
            </a:r>
          </a:p>
          <a:p>
            <a:endParaRPr lang="en-US" altLang="ja-JP" sz="3000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US" altLang="ja-JP" sz="3000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US" altLang="ja-JP" sz="3000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US" altLang="ja-JP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ja-JP" alt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5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4355" y="655101"/>
            <a:ext cx="13250386" cy="1492132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4400" b="1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Continuous integration </a:t>
            </a:r>
            <a:br>
              <a:rPr kumimoji="1" lang="en-US" altLang="ja-JP" sz="4400" b="1" spc="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ja-JP" sz="4400" b="1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br>
              <a:rPr kumimoji="1" lang="en-US" altLang="ja-JP" sz="4400" b="1" spc="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ja-JP" sz="4400" b="1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  <a:endParaRPr kumimoji="1" lang="ja-JP" altLang="en-US" sz="4400" b="1" spc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257" y="3176575"/>
            <a:ext cx="6317165" cy="270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6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49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771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29101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Problems in introducing ci/cd</a:t>
            </a:r>
            <a:endParaRPr kumimoji="1" lang="ja-JP" alt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59610"/>
            <a:ext cx="10178322" cy="3593591"/>
          </a:xfrm>
        </p:spPr>
        <p:txBody>
          <a:bodyPr>
            <a:noAutofit/>
          </a:bodyPr>
          <a:lstStyle/>
          <a:p>
            <a:r>
              <a:rPr lang="en-US" altLang="ja-JP" sz="3000" dirty="0">
                <a:latin typeface="Calibri" panose="020F0502020204030204" pitchFamily="34" charset="0"/>
                <a:cs typeface="Calibri" panose="020F0502020204030204" pitchFamily="34" charset="0"/>
              </a:rPr>
              <a:t>Lack of </a:t>
            </a:r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portability </a:t>
            </a:r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Increases cost of constructing the infra</a:t>
            </a:r>
            <a:endParaRPr lang="en-US" altLang="ja-JP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ja-JP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Re-installing the same Jenkins configured environment for all projects separately</a:t>
            </a:r>
          </a:p>
          <a:p>
            <a:pPr lvl="2"/>
            <a:r>
              <a:rPr lang="en-US" altLang="ja-JP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Increased Delivery time</a:t>
            </a:r>
          </a:p>
          <a:p>
            <a:pPr lvl="2"/>
            <a:r>
              <a:rPr lang="en-US" altLang="ja-JP" sz="2800" dirty="0">
                <a:latin typeface="Calibri" panose="020F0502020204030204" pitchFamily="34" charset="0"/>
                <a:cs typeface="Calibri" panose="020F0502020204030204" pitchFamily="34" charset="0"/>
              </a:rPr>
              <a:t>Inconsistencies in the development &amp; production environment </a:t>
            </a:r>
            <a:r>
              <a:rPr lang="en-US" altLang="ja-JP" sz="28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ja-JP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Difficult to maintain good Quality</a:t>
            </a:r>
          </a:p>
          <a:p>
            <a:pPr lvl="2"/>
            <a:r>
              <a:rPr lang="en-US" altLang="ja-JP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Unnecessary increase in Man-hours leads to increase in cost</a:t>
            </a:r>
            <a:endParaRPr lang="en-US" altLang="ja-JP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Micro-services </a:t>
            </a:r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culture not fit for VMs</a:t>
            </a:r>
          </a:p>
          <a:p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Heavy weight applications</a:t>
            </a:r>
          </a:p>
          <a:p>
            <a:endParaRPr lang="en-US" altLang="ja-JP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en-US" altLang="ja-JP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1158240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CI/CD with Docker</a:t>
            </a:r>
            <a:endParaRPr kumimoji="1" lang="ja-JP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69" y="2213588"/>
            <a:ext cx="7468740" cy="3594100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51678" y="263057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My mission</a:t>
            </a:r>
            <a:endParaRPr lang="ja-JP" alt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34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257692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My mission</a:t>
            </a:r>
            <a:endParaRPr kumimoji="1" lang="ja-JP" alt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351" y="1472735"/>
            <a:ext cx="10178322" cy="3593591"/>
          </a:xfrm>
        </p:spPr>
        <p:txBody>
          <a:bodyPr>
            <a:noAutofit/>
          </a:bodyPr>
          <a:lstStyle/>
          <a:p>
            <a:r>
              <a:rPr kumimoji="1"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Introducing the CI/CD environment in existing projects using Docker</a:t>
            </a:r>
          </a:p>
          <a:p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Creating a standard Jenkins automated environment </a:t>
            </a:r>
          </a:p>
          <a:p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Compare the docker way with the traditional way for :</a:t>
            </a:r>
          </a:p>
          <a:p>
            <a:pPr lvl="1"/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</a:p>
          <a:p>
            <a:pPr lvl="1"/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Quality</a:t>
            </a:r>
          </a:p>
          <a:p>
            <a:pPr lvl="1"/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Delivery</a:t>
            </a:r>
          </a:p>
          <a:p>
            <a:pPr marL="457200" lvl="1" indent="0">
              <a:buNone/>
            </a:pPr>
            <a:endParaRPr lang="en-US" altLang="ja-JP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en-US" altLang="ja-JP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en-US" altLang="ja-JP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kumimoji="1"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ja-JP" alt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44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574890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How docker solves th</a:t>
            </a:r>
            <a:r>
              <a:rPr lang="en-US" altLang="ja-JP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 problem ?</a:t>
            </a:r>
            <a:endParaRPr kumimoji="1" lang="ja-JP" alt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rmAutofit/>
          </a:bodyPr>
          <a:lstStyle/>
          <a:p>
            <a:r>
              <a:rPr kumimoji="1"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Ready to use infrastructure and environment </a:t>
            </a:r>
            <a:r>
              <a:rPr kumimoji="1"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speed  time to market.</a:t>
            </a:r>
          </a:p>
          <a:p>
            <a:r>
              <a:rPr kumimoji="1"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Light weight  Improved performance</a:t>
            </a:r>
          </a:p>
          <a:p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Highly portable &amp; Modular</a:t>
            </a:r>
          </a:p>
          <a:p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Isolated environment</a:t>
            </a:r>
          </a:p>
          <a:p>
            <a:r>
              <a:rPr kumimoji="1"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Consistent Environment</a:t>
            </a:r>
          </a:p>
          <a:p>
            <a:endParaRPr kumimoji="1" lang="en-US" altLang="ja-JP" sz="3000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kumimoji="1" lang="en-US" altLang="ja-JP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ja-JP" alt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62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235</TotalTime>
  <Words>209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メイリオ</vt:lpstr>
      <vt:lpstr>Arial</vt:lpstr>
      <vt:lpstr>Calibri</vt:lpstr>
      <vt:lpstr>Gill Sans MT</vt:lpstr>
      <vt:lpstr>Impact</vt:lpstr>
      <vt:lpstr>Wingdings</vt:lpstr>
      <vt:lpstr>Badge</vt:lpstr>
      <vt:lpstr>Mid-term demonstration</vt:lpstr>
      <vt:lpstr>Traditional software development process</vt:lpstr>
      <vt:lpstr>drawbacks</vt:lpstr>
      <vt:lpstr>Continuous integration  &amp;  continuous deployment</vt:lpstr>
      <vt:lpstr>PowerPoint Presentation</vt:lpstr>
      <vt:lpstr>Problems in introducing ci/cd</vt:lpstr>
      <vt:lpstr>CI/CD with Docker</vt:lpstr>
      <vt:lpstr>My mission</vt:lpstr>
      <vt:lpstr>How docker solves the problem ?</vt:lpstr>
      <vt:lpstr>Background of my work</vt:lpstr>
      <vt:lpstr>d1</vt:lpstr>
      <vt:lpstr>d2</vt:lpstr>
      <vt:lpstr>demo</vt:lpstr>
      <vt:lpstr>Future plan</vt:lpstr>
      <vt:lpstr>Outcome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Intern</dc:creator>
  <cp:lastModifiedBy>Intern</cp:lastModifiedBy>
  <cp:revision>35</cp:revision>
  <dcterms:created xsi:type="dcterms:W3CDTF">2017-06-21T04:19:06Z</dcterms:created>
  <dcterms:modified xsi:type="dcterms:W3CDTF">2017-06-21T08:45:44Z</dcterms:modified>
</cp:coreProperties>
</file>