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1" r:id="rId3"/>
    <p:sldId id="257" r:id="rId4"/>
    <p:sldId id="260" r:id="rId5"/>
    <p:sldId id="26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214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457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9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5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9584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321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116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47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19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2938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C1426D-DEDB-49F3-868A-52E1705B192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B24579-8B64-491E-836F-D5C0FAE5B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462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en.wikipedia.org/wiki/Diya_(lamp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6895" y="2725270"/>
            <a:ext cx="5056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/>
              <a:t>こんにちわ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689220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31092"/>
            <a:ext cx="12192001" cy="810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9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98" y="-1"/>
            <a:ext cx="6044418" cy="3927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82" y="3471648"/>
            <a:ext cx="6090432" cy="3447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8732"/>
            <a:ext cx="6316397" cy="3709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" r="940"/>
          <a:stretch/>
        </p:blipFill>
        <p:spPr>
          <a:xfrm>
            <a:off x="-253221" y="3471648"/>
            <a:ext cx="6738426" cy="35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062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05459" cy="4361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88" y="-13802"/>
            <a:ext cx="5723421" cy="4375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011" y="4361436"/>
            <a:ext cx="3125898" cy="2469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61436"/>
            <a:ext cx="8798011" cy="24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97388" y="806822"/>
            <a:ext cx="652630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Name : Shayan Khan</a:t>
            </a:r>
          </a:p>
          <a:p>
            <a:endParaRPr lang="en-US" altLang="ja-JP" sz="2800" dirty="0"/>
          </a:p>
          <a:p>
            <a:r>
              <a:rPr kumimoji="1" lang="en-US" altLang="ja-JP" sz="2800" dirty="0" smtClean="0"/>
              <a:t>Team : Advanced DevOps</a:t>
            </a:r>
          </a:p>
          <a:p>
            <a:endParaRPr lang="en-US" altLang="ja-JP" sz="2800" dirty="0"/>
          </a:p>
          <a:p>
            <a:r>
              <a:rPr kumimoji="1" lang="en-US" altLang="ja-JP" sz="2800" dirty="0" smtClean="0"/>
              <a:t>Origin : Delhi, India</a:t>
            </a:r>
          </a:p>
          <a:p>
            <a:endParaRPr lang="en-US" altLang="ja-JP" sz="2800" dirty="0"/>
          </a:p>
          <a:p>
            <a:r>
              <a:rPr lang="en-US" altLang="ja-JP" sz="2800" dirty="0" smtClean="0"/>
              <a:t>College : College of Engineering Pune</a:t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Major : Computer Engineering 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997388" y="5044042"/>
            <a:ext cx="84985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>
                <a:ea typeface="Cambria Math" panose="02040503050406030204" pitchFamily="18" charset="0"/>
                <a:cs typeface="Calibri" panose="020F0502020204030204" pitchFamily="34" charset="0"/>
              </a:rPr>
              <a:t>Hobbies : Bike riding, Travelling</a:t>
            </a:r>
            <a:r>
              <a:rPr lang="en-US" altLang="ja-JP" sz="2800" dirty="0" smtClean="0"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altLang="ja-JP" sz="2800" dirty="0" smtClean="0">
                <a:ea typeface="Cambria Math" panose="02040503050406030204" pitchFamily="18" charset="0"/>
                <a:cs typeface="Calibri" panose="020F0502020204030204" pitchFamily="34" charset="0"/>
              </a:rPr>
              <a:t>Trekking</a:t>
            </a:r>
            <a:r>
              <a:rPr lang="en-US" altLang="ja-JP" sz="2800" dirty="0" smtClean="0"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br>
              <a:rPr lang="en-US" altLang="ja-JP" sz="2800" dirty="0" smtClean="0">
                <a:ea typeface="Cambria Math" panose="02040503050406030204" pitchFamily="18" charset="0"/>
                <a:cs typeface="Calibri" panose="020F0502020204030204" pitchFamily="34" charset="0"/>
              </a:rPr>
            </a:br>
            <a:r>
              <a:rPr lang="en-US" altLang="ja-JP" sz="2800" dirty="0" smtClean="0">
                <a:ea typeface="Cambria Math" panose="02040503050406030204" pitchFamily="18" charset="0"/>
                <a:cs typeface="Calibri" panose="020F0502020204030204" pitchFamily="34" charset="0"/>
              </a:rPr>
              <a:t>	     </a:t>
            </a:r>
            <a:r>
              <a:rPr lang="en-US" altLang="ja-JP" sz="2800" dirty="0" smtClean="0">
                <a:ea typeface="Cambria Math" panose="02040503050406030204" pitchFamily="18" charset="0"/>
                <a:cs typeface="Calibri" panose="020F0502020204030204" pitchFamily="34" charset="0"/>
              </a:rPr>
              <a:t>Basketball, Hackathons</a:t>
            </a:r>
            <a:endParaRPr lang="en-US" altLang="ja-JP" sz="2800" dirty="0" smtClean="0"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8" t="18269" r="36122" b="22482"/>
          <a:stretch/>
        </p:blipFill>
        <p:spPr>
          <a:xfrm>
            <a:off x="968189" y="1004047"/>
            <a:ext cx="4538382" cy="48409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64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Pune 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0314" y="1677294"/>
            <a:ext cx="10178322" cy="3593591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A lot of historical places to visit </a:t>
            </a:r>
          </a:p>
          <a:p>
            <a:r>
              <a:rPr lang="en-US" altLang="ja-JP" sz="3200" dirty="0" smtClean="0"/>
              <a:t>A variety of food to try</a:t>
            </a:r>
          </a:p>
          <a:p>
            <a:r>
              <a:rPr lang="en-US" altLang="ja-JP" sz="3200" dirty="0" smtClean="0"/>
              <a:t>Experience the traditional Pune at </a:t>
            </a:r>
            <a:r>
              <a:rPr lang="en-US" altLang="ja-JP" sz="3200" dirty="0" err="1" smtClean="0"/>
              <a:t>Dagdu</a:t>
            </a:r>
            <a:r>
              <a:rPr lang="en-US" altLang="ja-JP" sz="3200" dirty="0" smtClean="0"/>
              <a:t> Seth </a:t>
            </a:r>
            <a:r>
              <a:rPr lang="en-US" altLang="ja-JP" sz="3200" dirty="0" err="1" smtClean="0"/>
              <a:t>Mandir</a:t>
            </a:r>
            <a:endParaRPr lang="en-US" altLang="ja-JP" sz="3200" dirty="0" smtClean="0"/>
          </a:p>
          <a:p>
            <a:r>
              <a:rPr lang="en-US" altLang="ja-JP" sz="3200" dirty="0" err="1" smtClean="0"/>
              <a:t>Lonavala</a:t>
            </a:r>
            <a:r>
              <a:rPr lang="en-US" altLang="ja-JP" sz="3200" dirty="0" smtClean="0"/>
              <a:t> – </a:t>
            </a:r>
            <a:r>
              <a:rPr lang="en-US" altLang="ja-JP" sz="3200" dirty="0" err="1" smtClean="0"/>
              <a:t>khandala</a:t>
            </a:r>
            <a:r>
              <a:rPr lang="en-US" altLang="ja-JP" sz="3200" dirty="0" smtClean="0"/>
              <a:t> : Natural Beauty</a:t>
            </a:r>
          </a:p>
          <a:p>
            <a:r>
              <a:rPr lang="en-US" altLang="ja-JP" sz="3200" dirty="0"/>
              <a:t>Heavy Rain, Strong Sun During day</a:t>
            </a:r>
          </a:p>
          <a:p>
            <a:r>
              <a:rPr lang="en-US" altLang="ja-JP" sz="3200" dirty="0"/>
              <a:t>Use </a:t>
            </a:r>
            <a:r>
              <a:rPr lang="en-US" altLang="ja-JP" sz="3200" dirty="0" err="1"/>
              <a:t>Uber</a:t>
            </a:r>
            <a:r>
              <a:rPr lang="en-US" altLang="ja-JP" sz="3200" dirty="0"/>
              <a:t> &amp; Ola to travel</a:t>
            </a:r>
          </a:p>
          <a:p>
            <a:r>
              <a:rPr lang="en-US" altLang="ja-JP" sz="3200" dirty="0"/>
              <a:t>Rash traffic </a:t>
            </a:r>
          </a:p>
          <a:p>
            <a:endParaRPr lang="en-US" altLang="ja-JP" sz="3200" b="1" dirty="0" smtClean="0"/>
          </a:p>
          <a:p>
            <a:endParaRPr lang="en-US" altLang="ja-JP" sz="3200" dirty="0" smtClean="0"/>
          </a:p>
          <a:p>
            <a:endParaRPr lang="en-US" altLang="ja-JP" sz="3200" dirty="0" smtClean="0"/>
          </a:p>
          <a:p>
            <a:endParaRPr kumimoji="1" lang="ja-JP" alt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862" y="0"/>
            <a:ext cx="2683838" cy="26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7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024"/>
            <a:ext cx="3502642" cy="2925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465" y="3446337"/>
            <a:ext cx="3994535" cy="2668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16" y="0"/>
            <a:ext cx="4195484" cy="2796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314712" cy="2583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22819" y="630182"/>
            <a:ext cx="2151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STREE FOOD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311412" y="2697915"/>
            <a:ext cx="351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MISAL PAV</a:t>
            </a:r>
            <a:endParaRPr kumimoji="1" lang="ja-JP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311412" y="6347604"/>
            <a:ext cx="1189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PAV BHAJI</a:t>
            </a:r>
            <a:endParaRPr lang="ja-JP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59694" y="6262493"/>
            <a:ext cx="167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BHAKARWADI</a:t>
            </a:r>
            <a:endParaRPr lang="ja-JP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18410" y="2929198"/>
            <a:ext cx="121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VADA PAV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807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7344" y="738053"/>
            <a:ext cx="49072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 smtClean="0"/>
              <a:t>Culture</a:t>
            </a:r>
            <a:br>
              <a:rPr kumimoji="1" lang="en-US" altLang="ja-JP" sz="6600" dirty="0" smtClean="0"/>
            </a:br>
            <a:r>
              <a:rPr kumimoji="1" lang="en-US" altLang="ja-JP" sz="6600" dirty="0" smtClean="0"/>
              <a:t> &amp; </a:t>
            </a:r>
            <a:br>
              <a:rPr kumimoji="1" lang="en-US" altLang="ja-JP" sz="6600" dirty="0" smtClean="0"/>
            </a:br>
            <a:r>
              <a:rPr kumimoji="1" lang="en-US" altLang="ja-JP" sz="6600" dirty="0" smtClean="0"/>
              <a:t>Festivals </a:t>
            </a:r>
          </a:p>
          <a:p>
            <a:pPr algn="ctr"/>
            <a:r>
              <a:rPr kumimoji="1" lang="en-US" altLang="ja-JP" sz="6600" dirty="0" smtClean="0"/>
              <a:t>of</a:t>
            </a:r>
          </a:p>
          <a:p>
            <a:pPr algn="ctr"/>
            <a:r>
              <a:rPr kumimoji="1" lang="en-US" altLang="ja-JP" sz="6600" dirty="0" smtClean="0"/>
              <a:t>India 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32908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630" y="361940"/>
            <a:ext cx="10178322" cy="1492132"/>
          </a:xfrm>
        </p:spPr>
        <p:txBody>
          <a:bodyPr/>
          <a:lstStyle/>
          <a:p>
            <a:r>
              <a:rPr kumimoji="1" lang="en-US" altLang="ja-JP" dirty="0" smtClean="0"/>
              <a:t>Holi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978" y="1494568"/>
            <a:ext cx="3539298" cy="4351338"/>
          </a:xfrm>
        </p:spPr>
        <p:txBody>
          <a:bodyPr>
            <a:noAutofit/>
          </a:bodyPr>
          <a:lstStyle/>
          <a:p>
            <a:r>
              <a:rPr kumimoji="1" lang="en-US" altLang="ja-JP" sz="3000" dirty="0" smtClean="0"/>
              <a:t>A Festival of </a:t>
            </a:r>
            <a:r>
              <a:rPr kumimoji="1" lang="en-US" altLang="ja-JP" sz="3000" dirty="0" err="1" smtClean="0"/>
              <a:t>Colours</a:t>
            </a:r>
            <a:endParaRPr kumimoji="1" lang="en-US" altLang="ja-JP" sz="3000" dirty="0" smtClean="0"/>
          </a:p>
          <a:p>
            <a:endParaRPr lang="en-US" altLang="ja-JP" sz="3000" dirty="0" smtClean="0"/>
          </a:p>
          <a:p>
            <a:r>
              <a:rPr kumimoji="1" lang="en-US" altLang="ja-JP" sz="3000" dirty="0" smtClean="0"/>
              <a:t>People put ‘</a:t>
            </a:r>
            <a:r>
              <a:rPr kumimoji="1" lang="en-US" altLang="ja-JP" sz="3000" dirty="0" err="1" smtClean="0"/>
              <a:t>gulal</a:t>
            </a:r>
            <a:r>
              <a:rPr kumimoji="1" lang="en-US" altLang="ja-JP" sz="3000" dirty="0" smtClean="0"/>
              <a:t>’ &amp; </a:t>
            </a:r>
            <a:br>
              <a:rPr kumimoji="1" lang="en-US" altLang="ja-JP" sz="3000" dirty="0" smtClean="0"/>
            </a:br>
            <a:r>
              <a:rPr kumimoji="1" lang="en-US" altLang="ja-JP" sz="3000" dirty="0" smtClean="0"/>
              <a:t>throw water on each other</a:t>
            </a:r>
          </a:p>
          <a:p>
            <a:endParaRPr lang="en-US" altLang="ja-JP" sz="3000" dirty="0" smtClean="0"/>
          </a:p>
          <a:p>
            <a:r>
              <a:rPr lang="en-US" altLang="ja-JP" sz="3000" dirty="0" smtClean="0"/>
              <a:t>Signifies arrival of spring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16" y="1473195"/>
            <a:ext cx="7565865" cy="4255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08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3" y="0"/>
            <a:ext cx="11453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2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584096" cy="4222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44344"/>
            <a:ext cx="5584096" cy="4184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97" y="0"/>
            <a:ext cx="6377749" cy="3732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97" y="2003295"/>
            <a:ext cx="6377749" cy="48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8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Diwali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788" y="1865885"/>
            <a:ext cx="3523015" cy="4788408"/>
          </a:xfrm>
        </p:spPr>
        <p:txBody>
          <a:bodyPr>
            <a:noAutofit/>
          </a:bodyPr>
          <a:lstStyle/>
          <a:p>
            <a:r>
              <a:rPr kumimoji="1" lang="en-US" altLang="ja-JP" sz="2200" dirty="0" smtClean="0"/>
              <a:t>A Festival of Lights &amp; happiness.</a:t>
            </a:r>
            <a:br>
              <a:rPr kumimoji="1" lang="en-US" altLang="ja-JP" sz="2200" dirty="0" smtClean="0"/>
            </a:br>
            <a:endParaRPr lang="en-US" altLang="ja-JP" sz="2200" dirty="0" smtClean="0"/>
          </a:p>
          <a:p>
            <a:r>
              <a:rPr lang="en-US" altLang="ja-JP" sz="2200" dirty="0" smtClean="0"/>
              <a:t> Light up </a:t>
            </a:r>
            <a:r>
              <a:rPr lang="en-US" altLang="ja-JP" sz="2200" i="1" dirty="0" err="1" smtClean="0">
                <a:hlinkClick r:id="rId2" tooltip="Diya (lamp)"/>
              </a:rPr>
              <a:t>diyas</a:t>
            </a:r>
            <a:r>
              <a:rPr lang="en-US" altLang="ja-JP" sz="2200" dirty="0" smtClean="0"/>
              <a:t> inside and outside home.</a:t>
            </a:r>
            <a:br>
              <a:rPr lang="en-US" altLang="ja-JP" sz="2200" dirty="0" smtClean="0"/>
            </a:br>
            <a:endParaRPr lang="en-US" altLang="ja-JP" sz="2200" dirty="0" smtClean="0"/>
          </a:p>
          <a:p>
            <a:r>
              <a:rPr lang="en-US" altLang="ja-JP" sz="2200" dirty="0" smtClean="0"/>
              <a:t>Participate in family </a:t>
            </a:r>
            <a:r>
              <a:rPr lang="en-US" altLang="ja-JP" sz="2200" i="1" dirty="0" smtClean="0"/>
              <a:t>puja</a:t>
            </a:r>
            <a:r>
              <a:rPr lang="en-US" altLang="ja-JP" sz="2200" i="1" dirty="0"/>
              <a:t> </a:t>
            </a:r>
            <a:r>
              <a:rPr lang="en-US" altLang="ja-JP" sz="2200" i="1" dirty="0" smtClean="0"/>
              <a:t>of Goddess </a:t>
            </a:r>
            <a:r>
              <a:rPr lang="en-US" altLang="ja-JP" sz="2200" i="1" dirty="0" err="1" smtClean="0"/>
              <a:t>Laxmi</a:t>
            </a:r>
            <a:r>
              <a:rPr lang="en-US" altLang="ja-JP" sz="2200" dirty="0" smtClean="0"/>
              <a:t>.</a:t>
            </a:r>
            <a:br>
              <a:rPr lang="en-US" altLang="ja-JP" sz="2200" dirty="0" smtClean="0"/>
            </a:br>
            <a:endParaRPr lang="en-US" altLang="ja-JP" sz="2200" dirty="0" smtClean="0"/>
          </a:p>
          <a:p>
            <a:r>
              <a:rPr lang="en-US" altLang="ja-JP" sz="2200" dirty="0" smtClean="0"/>
              <a:t>After </a:t>
            </a:r>
            <a:r>
              <a:rPr lang="en-US" altLang="ja-JP" sz="2200" i="1" dirty="0" smtClean="0"/>
              <a:t>puja</a:t>
            </a:r>
            <a:r>
              <a:rPr lang="en-US" altLang="ja-JP" sz="2200" dirty="0" smtClean="0"/>
              <a:t>, fireworks follow,</a:t>
            </a:r>
            <a:br>
              <a:rPr lang="en-US" altLang="ja-JP" sz="2200" dirty="0" smtClean="0"/>
            </a:br>
            <a:r>
              <a:rPr lang="en-US" altLang="ja-JP" sz="2200" dirty="0" smtClean="0"/>
              <a:t>People give </a:t>
            </a:r>
            <a:r>
              <a:rPr lang="en-US" altLang="ja-JP" sz="2200" dirty="0" err="1" smtClean="0"/>
              <a:t>mithai</a:t>
            </a:r>
            <a:r>
              <a:rPr lang="en-US" altLang="ja-JP" sz="2200" dirty="0" smtClean="0"/>
              <a:t> &amp; gifts to each other.</a:t>
            </a:r>
            <a:endParaRPr kumimoji="1" lang="ja-JP" alt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03" y="1991778"/>
            <a:ext cx="7470451" cy="42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5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41</TotalTime>
  <Words>105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メイリオ</vt:lpstr>
      <vt:lpstr>Arial</vt:lpstr>
      <vt:lpstr>Calibri</vt:lpstr>
      <vt:lpstr>Cambria Math</vt:lpstr>
      <vt:lpstr>Gill Sans MT</vt:lpstr>
      <vt:lpstr>Impact</vt:lpstr>
      <vt:lpstr>Badge</vt:lpstr>
      <vt:lpstr>PowerPoint Presentation</vt:lpstr>
      <vt:lpstr>PowerPoint Presentation</vt:lpstr>
      <vt:lpstr>Pune </vt:lpstr>
      <vt:lpstr>PowerPoint Presentation</vt:lpstr>
      <vt:lpstr>PowerPoint Presentation</vt:lpstr>
      <vt:lpstr>Holi </vt:lpstr>
      <vt:lpstr>PowerPoint Presentation</vt:lpstr>
      <vt:lpstr>PowerPoint Presentation</vt:lpstr>
      <vt:lpstr>Diwali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</dc:creator>
  <cp:lastModifiedBy>Intern</cp:lastModifiedBy>
  <cp:revision>19</cp:revision>
  <dcterms:created xsi:type="dcterms:W3CDTF">2017-07-05T08:52:38Z</dcterms:created>
  <dcterms:modified xsi:type="dcterms:W3CDTF">2017-07-05T09:34:04Z</dcterms:modified>
</cp:coreProperties>
</file>