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8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21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9500" autoAdjust="0"/>
  </p:normalViewPr>
  <p:slideViewPr>
    <p:cSldViewPr>
      <p:cViewPr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9/12/2025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795117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8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262908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9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86119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3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819768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173500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9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0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48287"/>
      </p:ext>
    </p:extLst>
  </p:cSld>
  <p:clrMapOvr>
    <a:masterClrMapping/>
  </p:clrMapOvr>
</p:notes>
</file>

<file path=ppt/notesSlides/notesSlide1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2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0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960176"/>
      </p:ext>
    </p:extLst>
  </p:cSld>
  <p:clrMapOvr>
    <a:masterClrMapping/>
  </p:clrMapOvr>
</p:notes>
</file>

<file path=ppt/notesSlides/notesSlide1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5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0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988742"/>
      </p:ext>
    </p:extLst>
  </p:cSld>
  <p:clrMapOvr>
    <a:masterClrMapping/>
  </p:clrMapOvr>
</p:notes>
</file>

<file path=ppt/notesSlides/notesSlide1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8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0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253521"/>
      </p:ext>
    </p:extLst>
  </p:cSld>
  <p:clrMapOvr>
    <a:masterClrMapping/>
  </p:clrMapOvr>
</p:notes>
</file>

<file path=ppt/notesSlides/notesSlide1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12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1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03757"/>
      </p:ext>
    </p:extLst>
  </p:cSld>
  <p:clrMapOvr>
    <a:masterClrMapping/>
  </p:clrMapOvr>
</p:notes>
</file>

<file path=ppt/notesSlides/notesSlide1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15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1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053974"/>
      </p:ext>
    </p:extLst>
  </p:cSld>
  <p:clrMapOvr>
    <a:masterClrMapping/>
  </p:clrMapOvr>
</p:notes>
</file>

<file path=ppt/notesSlides/notesSlide1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18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1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9695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5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287524"/>
      </p:ext>
    </p:extLst>
  </p:cSld>
  <p:clrMapOvr>
    <a:masterClrMapping/>
  </p:clrMapOvr>
</p:notes>
</file>

<file path=ppt/notesSlides/notesSlide2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30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3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542342"/>
      </p:ext>
    </p:extLst>
  </p:cSld>
  <p:clrMapOvr>
    <a:masterClrMapping/>
  </p:clrMapOvr>
</p:notes>
</file>

<file path=ppt/notesSlides/notesSlide2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33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3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518364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9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1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291167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1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055719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2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943786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6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010026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3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1059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2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495022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2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23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914400" y="2130425"/>
            <a:ext cx="103632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828800" y="3886199"/>
            <a:ext cx="85344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945239"/>
      </p:ext>
    </p:extLst>
  </p:cSld>
  <p:clrMapOvr>
    <a:masterClrMapping xmlns:a="http://schemas.openxmlformats.org/drawingml/2006/main"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362832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476843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3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468647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3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3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258246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3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3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3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4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4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4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4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4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4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4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4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48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49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150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151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fld id="{CAD2D6BD-DE1B-4B5F-8B41-2702339687B9}" type="slidenum"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&lt;#&gt;</a:t>
            </a:fld>
            <a:endParaRPr lang="zh-CN" altLang="en-US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252964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434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81899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87460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101972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188063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728906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84996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676637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3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9/12/2025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92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10.jpeg"/><Relationship Id="rId2" Type="http://schemas.openxmlformats.org/officeDocument/2006/relationships/image" Target="../media/11.jpeg"/><Relationship Id="rId3" Type="http://schemas.openxmlformats.org/officeDocument/2006/relationships/image" Target="../media/12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13.jpeg"/><Relationship Id="rId2" Type="http://schemas.openxmlformats.org/officeDocument/2006/relationships/image" Target="../media/14.jp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15.jpeg"/><Relationship Id="rId2" Type="http://schemas.openxmlformats.org/officeDocument/2006/relationships/image" Target="../media/16.jp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17.jpeg"/><Relationship Id="rId2" Type="http://schemas.openxmlformats.org/officeDocument/2006/relationships/image" Target="../media/18.jp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19.jpg"/><Relationship Id="rId2" Type="http://schemas.openxmlformats.org/officeDocument/2006/relationships/image" Target="../media/20.jp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21.jpeg"/><Relationship Id="rId2" Type="http://schemas.openxmlformats.org/officeDocument/2006/relationships/image" Target="../media/22.jp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23.jpeg"/><Relationship Id="rId2" Type="http://schemas.openxmlformats.org/officeDocument/2006/relationships/image" Target="../media/24.jp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8.jpe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37" y="0"/>
                </a:moveTo>
                <a:lnTo>
                  <a:pt x="4658" y="0"/>
                </a:lnTo>
                <a:lnTo>
                  <a:pt x="0" y="10798"/>
                </a:lnTo>
                <a:lnTo>
                  <a:pt x="4658" y="21600"/>
                </a:lnTo>
                <a:lnTo>
                  <a:pt x="16937" y="21600"/>
                </a:lnTo>
                <a:lnTo>
                  <a:pt x="21600" y="10798"/>
                </a:lnTo>
                <a:lnTo>
                  <a:pt x="16937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title"/>
          </p:nvPr>
        </p:nvSpPr>
        <p:spPr>
          <a:xfrm rot="0">
            <a:off x="1523999" y="19665"/>
            <a:ext cx="7629525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Digital Portfolio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6" name="矩形"/>
          <p:cNvSpPr>
            <a:spLocks/>
          </p:cNvSpPr>
          <p:nvPr/>
        </p:nvSpPr>
        <p:spPr>
          <a:xfrm rot="0">
            <a:off x="1993712" y="2999829"/>
            <a:ext cx="9400026" cy="2663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M.SHABANA BANU 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 AND NMID: 02EAE2D45C0B3EA82E74B1487760F413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B.Sc Computer science 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COLLEGE/ UNIVERSITY:Jaya women's arts and science college (Madras University)           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7" name="矩形"/>
          <p:cNvSpPr>
            <a:spLocks/>
          </p:cNvSpPr>
          <p:nvPr/>
        </p:nvSpPr>
        <p:spPr>
          <a:xfrm rot="0">
            <a:off x="5461337" y="2796971"/>
            <a:ext cx="1257279" cy="358140"/>
          </a:xfrm>
          <a:prstGeom prst="rect"/>
          <a:noFill/>
          <a:ln w="12700"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992936152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5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6" name="矩形"/>
          <p:cNvSpPr>
            <a:spLocks/>
          </p:cNvSpPr>
          <p:nvPr/>
        </p:nvSpPr>
        <p:spPr>
          <a:xfrm rot="0">
            <a:off x="739774" y="291147"/>
            <a:ext cx="8794750" cy="6134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PORTFOLIO DESIGN AND LAYOUT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7" name="矩形"/>
          <p:cNvSpPr>
            <a:spLocks/>
          </p:cNvSpPr>
          <p:nvPr/>
        </p:nvSpPr>
        <p:spPr>
          <a:xfrm rot="0">
            <a:off x="839270" y="1340710"/>
            <a:ext cx="2039407" cy="3581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DESIGN APPROACH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178" name="矩形"/>
          <p:cNvSpPr>
            <a:spLocks/>
          </p:cNvSpPr>
          <p:nvPr/>
        </p:nvSpPr>
        <p:spPr>
          <a:xfrm rot="0">
            <a:off x="2135450" y="2132820"/>
            <a:ext cx="9105977" cy="3025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Simple &amp;  clean UI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–Focus on readability and user -friendly navigation.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Card- based layout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–each section (About , Skills , Project , Achievements , and contact)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    is displayed inside visually separated “cards”.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Colour scheme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–soft background with highlighted headers to give a modern look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Responsive layout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–works well on desktop , tablet , and Mobile Devices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Consistent styling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–same font , colours , and rounded card edges for uniformity.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487793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文本框"/>
          <p:cNvSpPr>
            <a:spLocks noGrp="1"/>
          </p:cNvSpPr>
          <p:nvPr>
            <p:ph type="title"/>
          </p:nvPr>
        </p:nvSpPr>
        <p:spPr>
          <a:xfrm rot="0">
            <a:off x="551230" y="260560"/>
            <a:ext cx="10681335" cy="49244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LAYOUT STRUCTURE</a:t>
            </a:r>
            <a:endParaRPr lang="zh-CN" altLang="en-US" sz="3200" b="1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82" name="矩形"/>
          <p:cNvSpPr>
            <a:spLocks/>
          </p:cNvSpPr>
          <p:nvPr/>
        </p:nvSpPr>
        <p:spPr>
          <a:xfrm rot="0">
            <a:off x="1055300" y="1305341"/>
            <a:ext cx="8785221" cy="4091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1. HEADER SECTION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–title and tag line ( eg., “My Education Portfolio”)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2. ABOUT / ACADEMIC BACKGROUND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–Personal intro and education details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3. SKILLS &amp; SUBJECTS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–Technical and non-technical skills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4. ACHIEVEMENTS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–Awards , contest and recognitions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5. PROJECT SECTION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–Expandable  project details (interative)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6. EXTRACURRICULAR ACTIVITIES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–Non-academic activities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7. CONTACT SECTION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–Email , linkedln , and phone number + interactive button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8. FOOTER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–Author name and copyright note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79453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文本框"/>
          <p:cNvSpPr>
            <a:spLocks noGrp="1"/>
          </p:cNvSpPr>
          <p:nvPr>
            <p:ph type="title"/>
          </p:nvPr>
        </p:nvSpPr>
        <p:spPr>
          <a:xfrm rot="0">
            <a:off x="407210" y="404579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 AND FUNCTIONALITY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6" name="矩形"/>
          <p:cNvSpPr>
            <a:spLocks/>
          </p:cNvSpPr>
          <p:nvPr/>
        </p:nvSpPr>
        <p:spPr>
          <a:xfrm rot="0">
            <a:off x="551230" y="1844780"/>
            <a:ext cx="9505319" cy="412051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FEATURES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      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Clean and user friendly design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Card-based section layout.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responsive (works on all devices)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Interactive projects  ( expand /collapse)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Contact info with clickable  button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FUNCTIONALITY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HTML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–Structure of portfolio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CSS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–styling , layout , colours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JavaScript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–interactivity (alerts , toggle projects )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890659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9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9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9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9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94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95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13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96" name="矩形"/>
          <p:cNvSpPr>
            <a:spLocks/>
          </p:cNvSpPr>
          <p:nvPr/>
        </p:nvSpPr>
        <p:spPr>
          <a:xfrm rot="0">
            <a:off x="2743200" y="2354703"/>
            <a:ext cx="8534019" cy="9486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97" name="矩形"/>
          <p:cNvSpPr>
            <a:spLocks/>
          </p:cNvSpPr>
          <p:nvPr/>
        </p:nvSpPr>
        <p:spPr>
          <a:xfrm rot="0">
            <a:off x="5471802" y="2807111"/>
            <a:ext cx="1257280" cy="358140"/>
          </a:xfrm>
          <a:prstGeom prst="rect"/>
          <a:noFill/>
          <a:ln w="12700" cmpd="sng" cap="flat">
            <a:noFill/>
            <a:prstDash val="solid"/>
            <a:miter/>
          </a:ln>
        </p:spPr>
      </p:sp>
      <p:pic>
        <p:nvPicPr>
          <p:cNvPr id="198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528817" y="1485877"/>
            <a:ext cx="4577164" cy="3097386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235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695314" y="2204492"/>
            <a:ext cx="5377471" cy="1653074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00329450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244257" y="1266804"/>
            <a:ext cx="4775440" cy="3307434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236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17823" y="1409678"/>
            <a:ext cx="6159056" cy="3056716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812788859"/>
      </p:ext>
    </p:extLst>
  </p:cSld>
  <p:clrMapOvr>
    <a:masterClrMapping/>
  </p:clrMapOvr>
</p:sld>
</file>

<file path=ppt/slides/slide1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166129" y="1266804"/>
            <a:ext cx="4568381" cy="2521069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237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700545" y="1200131"/>
            <a:ext cx="5366787" cy="2660871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971607162"/>
      </p:ext>
    </p:extLst>
  </p:cSld>
  <p:clrMapOvr>
    <a:masterClrMapping/>
  </p:clrMapOvr>
</p:sld>
</file>

<file path=ppt/slides/slide1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5807058" y="981059"/>
            <a:ext cx="6188467" cy="3747018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238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551964" y="1416371"/>
            <a:ext cx="5072733" cy="2498790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858005421"/>
      </p:ext>
    </p:extLst>
  </p:cSld>
  <p:clrMapOvr>
    <a:masterClrMapping/>
  </p:clrMapOvr>
</p:sld>
</file>

<file path=ppt/slides/slide1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矩形"/>
          <p:cNvSpPr>
            <a:spLocks/>
          </p:cNvSpPr>
          <p:nvPr/>
        </p:nvSpPr>
        <p:spPr>
          <a:xfrm rot="0">
            <a:off x="5472415" y="2808029"/>
            <a:ext cx="1257279" cy="358140"/>
          </a:xfrm>
          <a:prstGeom prst="rect"/>
          <a:noFill/>
          <a:ln w="12700" cmpd="sng" cap="flat">
            <a:noFill/>
            <a:prstDash val="solid"/>
            <a:miter/>
          </a:ln>
        </p:spPr>
      </p:sp>
      <p:pic>
        <p:nvPicPr>
          <p:cNvPr id="239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5448217" y="1051591"/>
            <a:ext cx="6264004" cy="4568073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240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333369" y="696676"/>
            <a:ext cx="5116568" cy="5704026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719166911"/>
      </p:ext>
    </p:extLst>
  </p:cSld>
  <p:clrMapOvr>
    <a:masterClrMapping/>
  </p:clrMapOvr>
</p:sld>
</file>

<file path=ppt/slides/slide1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5749210" y="1200130"/>
            <a:ext cx="6318780" cy="3884879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241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-236808" y="1555859"/>
            <a:ext cx="6116806" cy="3744024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744948269"/>
      </p:ext>
    </p:extLst>
  </p:cSld>
  <p:clrMapOvr>
    <a:masterClrMapping/>
  </p:clrMapOvr>
</p:sld>
</file>

<file path=ppt/slides/slide1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528116" y="838187"/>
            <a:ext cx="5564053" cy="4822178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242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67810" y="1266805"/>
            <a:ext cx="5837621" cy="3459330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026508625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4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65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3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4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4" y="21599"/>
                  </a:lnTo>
                  <a:lnTo>
                    <a:pt x="21594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1" name="文本框"/>
          <p:cNvSpPr>
            <a:spLocks noGrp="1"/>
          </p:cNvSpPr>
          <p:nvPr>
            <p:ph type="body" idx="4294967295"/>
          </p:nvPr>
        </p:nvSpPr>
        <p:spPr>
          <a:xfrm rot="0">
            <a:off x="1214438" y="2854325"/>
            <a:ext cx="10977562" cy="15113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rgbClr val="6D3A99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My Education Portfolio </a:t>
            </a:r>
            <a:endParaRPr lang="zh-CN" altLang="en-US" sz="4800" b="1" i="0" u="none" strike="noStrike" kern="0" cap="none" spc="0" baseline="0">
              <a:solidFill>
                <a:srgbClr val="6D3A99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grpSp>
        <p:nvGrpSpPr>
          <p:cNvPr id="84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8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3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</p:spTree>
    <p:extLst>
      <p:ext uri="{BB962C8B-B14F-4D97-AF65-F5344CB8AC3E}">
        <p14:creationId xmlns:p14="http://schemas.microsoft.com/office/powerpoint/2010/main" val="1148162724"/>
      </p:ext>
    </p:extLst>
  </p:cSld>
  <p:clrMapOvr>
    <a:masterClrMapping/>
  </p:clrMapOvr>
</p:sld>
</file>

<file path=ppt/slides/slide2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22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22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22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24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68" cy="73723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225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226" name="矩形"/>
          <p:cNvSpPr>
            <a:spLocks/>
          </p:cNvSpPr>
          <p:nvPr/>
        </p:nvSpPr>
        <p:spPr>
          <a:xfrm rot="0">
            <a:off x="1743074" y="1677923"/>
            <a:ext cx="3272773" cy="1958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Personal profile.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Academic Achievements.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Skills &amp; Competencies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Projects and work samples.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Extracurricular activities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Reflection &amp; Learning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227" name="矩形"/>
          <p:cNvSpPr>
            <a:spLocks/>
          </p:cNvSpPr>
          <p:nvPr/>
        </p:nvSpPr>
        <p:spPr>
          <a:xfrm rot="0">
            <a:off x="1199320" y="1484729"/>
            <a:ext cx="184731" cy="369332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28" name="矩形"/>
          <p:cNvSpPr>
            <a:spLocks/>
          </p:cNvSpPr>
          <p:nvPr/>
        </p:nvSpPr>
        <p:spPr>
          <a:xfrm rot="0">
            <a:off x="839270" y="1239080"/>
            <a:ext cx="1377467" cy="3581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HIGHLIGHTS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229" name="矩形"/>
          <p:cNvSpPr>
            <a:spLocks/>
          </p:cNvSpPr>
          <p:nvPr/>
        </p:nvSpPr>
        <p:spPr>
          <a:xfrm rot="0">
            <a:off x="839270" y="3709248"/>
            <a:ext cx="7876199" cy="16916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SHORT SUMMARY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        The digital Portfolio effectively showcases academic details,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Skills, achievements, and project in a clean interactive way using HTML, CSS, and JavaScript.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523457"/>
      </p:ext>
    </p:extLst>
  </p:cSld>
  <p:clrMapOvr>
    <a:masterClrMapping/>
  </p:clrMapOvr>
</p:sld>
</file>

<file path=ppt/slides/slide2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文本框"/>
          <p:cNvSpPr>
            <a:spLocks noGrp="1"/>
          </p:cNvSpPr>
          <p:nvPr>
            <p:ph type="body" idx="1"/>
          </p:nvPr>
        </p:nvSpPr>
        <p:spPr>
          <a:xfrm rot="0">
            <a:off x="552441" y="763787"/>
            <a:ext cx="10977433" cy="452873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BENEFITS TO SOCIETY</a:t>
            </a:r>
            <a:r>
              <a:rPr lang="en-US" altLang="zh-CN" sz="36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:</a:t>
            </a:r>
            <a:endParaRPr lang="en-US" altLang="zh-CN" sz="36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1.Skilled </a:t>
            </a:r>
            <a:r>
              <a:rPr lang="en-US" altLang="zh-CN" sz="2400" b="1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Workforce Development                       </a:t>
            </a:r>
            <a:endParaRPr lang="en-US" altLang="zh-CN" sz="3600" b="1" i="0" u="none" strike="noStrike" kern="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                 </a:t>
            </a: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Helps students showcase their real abilities and talents beyond grades, preparing them for jobs and entrepreneurship </a:t>
            </a:r>
            <a:r>
              <a:rPr lang="en-US" altLang="zh-CN" sz="26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.</a:t>
            </a:r>
            <a:endParaRPr lang="en-US" altLang="zh-CN" sz="26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2.Social Contribution </a:t>
            </a:r>
            <a:r>
              <a:rPr lang="en-US" altLang="zh-CN" sz="2400" b="1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&amp; </a:t>
            </a:r>
            <a:r>
              <a:rPr lang="en-US" altLang="zh-CN" sz="2400" b="1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Volunteering </a:t>
            </a:r>
            <a:endParaRPr lang="en-US" altLang="zh-CN" sz="2800" b="1" i="0" u="none" strike="noStrike" kern="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               </a:t>
            </a: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Showcasing extracurricular and community service work motivates others,</a:t>
            </a:r>
            <a:r>
              <a:rPr lang="en-US" altLang="zh-CN" sz="32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creating a culture of social responsibility </a:t>
            </a:r>
            <a:r>
              <a:rPr lang="en-US" altLang="zh-CN" sz="28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.</a:t>
            </a:r>
            <a:endParaRPr lang="en-US" altLang="zh-CN" sz="2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3.Global Visibility</a:t>
            </a:r>
            <a:endParaRPr lang="en-US" altLang="zh-CN" sz="2400" b="1" i="0" u="none" strike="noStrike" kern="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              </a:t>
            </a: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Digital portfolio allow students to connect with International opportunities, collaboration, and cultural exchange ,strengthening </a:t>
            </a:r>
            <a:endParaRPr lang="en-US" altLang="zh-CN" sz="24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society's </a:t>
            </a: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Knowledge </a:t>
            </a: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network</a:t>
            </a:r>
            <a:r>
              <a:rPr lang="en-US" altLang="zh-CN" sz="28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.</a:t>
            </a:r>
            <a:endParaRPr lang="en-US" altLang="zh-CN" sz="2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         </a:t>
            </a:r>
            <a:endParaRPr lang="en-US" altLang="zh-CN" sz="36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 </a:t>
            </a:r>
            <a:endParaRPr lang="zh-CN" altLang="en-US" sz="36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268186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5"/>
                </a:lnTo>
                <a:lnTo>
                  <a:pt x="21599" y="21595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7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88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3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4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4" y="21599"/>
                  </a:lnTo>
                  <a:lnTo>
                    <a:pt x="21594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6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8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9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0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58" y="3161"/>
                </a:lnTo>
                <a:lnTo>
                  <a:pt x="1473" y="5347"/>
                </a:lnTo>
                <a:lnTo>
                  <a:pt x="383" y="7928"/>
                </a:lnTo>
                <a:lnTo>
                  <a:pt x="0" y="10800"/>
                </a:lnTo>
                <a:lnTo>
                  <a:pt x="383" y="13671"/>
                </a:lnTo>
                <a:lnTo>
                  <a:pt x="1473" y="16250"/>
                </a:lnTo>
                <a:lnTo>
                  <a:pt x="3158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68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7"/>
                </a:lnTo>
                <a:lnTo>
                  <a:pt x="18435" y="3161"/>
                </a:lnTo>
                <a:lnTo>
                  <a:pt x="16250" y="1474"/>
                </a:lnTo>
                <a:lnTo>
                  <a:pt x="13668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1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5"/>
                </a:lnTo>
                <a:lnTo>
                  <a:pt x="6245" y="1003"/>
                </a:lnTo>
                <a:lnTo>
                  <a:pt x="4915" y="1739"/>
                </a:lnTo>
                <a:lnTo>
                  <a:pt x="3710" y="2648"/>
                </a:lnTo>
                <a:lnTo>
                  <a:pt x="2649" y="3713"/>
                </a:lnTo>
                <a:lnTo>
                  <a:pt x="1740" y="4915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1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6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0" y="18950"/>
                </a:lnTo>
                <a:lnTo>
                  <a:pt x="4915" y="19857"/>
                </a:lnTo>
                <a:lnTo>
                  <a:pt x="6245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1" y="21481"/>
                </a:lnTo>
                <a:lnTo>
                  <a:pt x="13916" y="21142"/>
                </a:lnTo>
                <a:lnTo>
                  <a:pt x="15349" y="20596"/>
                </a:lnTo>
                <a:lnTo>
                  <a:pt x="16680" y="19857"/>
                </a:lnTo>
                <a:lnTo>
                  <a:pt x="17884" y="18950"/>
                </a:lnTo>
                <a:lnTo>
                  <a:pt x="18950" y="17883"/>
                </a:lnTo>
                <a:lnTo>
                  <a:pt x="19858" y="16679"/>
                </a:lnTo>
                <a:lnTo>
                  <a:pt x="20592" y="15352"/>
                </a:lnTo>
                <a:lnTo>
                  <a:pt x="21138" y="13916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1"/>
                </a:lnTo>
                <a:lnTo>
                  <a:pt x="21138" y="7680"/>
                </a:lnTo>
                <a:lnTo>
                  <a:pt x="20592" y="6246"/>
                </a:lnTo>
                <a:lnTo>
                  <a:pt x="19858" y="4915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49" y="1003"/>
                </a:lnTo>
                <a:lnTo>
                  <a:pt x="13916" y="455"/>
                </a:lnTo>
                <a:lnTo>
                  <a:pt x="12391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5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3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4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6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8" name="矩形"/>
          <p:cNvSpPr>
            <a:spLocks/>
          </p:cNvSpPr>
          <p:nvPr/>
        </p:nvSpPr>
        <p:spPr>
          <a:xfrm rot="0">
            <a:off x="2509806" y="1041533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Screenshots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 Link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464195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11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2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3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6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rgbClr val="17375D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rgbClr val="17375D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rgbClr val="17375D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rgbClr val="17375D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rgbClr val="17375D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rgbClr val="17375D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rgbClr val="17375D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rgbClr val="17375D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8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9" name="矩形"/>
          <p:cNvSpPr>
            <a:spLocks/>
          </p:cNvSpPr>
          <p:nvPr/>
        </p:nvSpPr>
        <p:spPr>
          <a:xfrm rot="3256426">
            <a:off x="9877428" y="923971"/>
            <a:ext cx="914400" cy="914400"/>
          </a:xfrm>
          <a:prstGeom prst="rect"/>
          <a:solidFill>
            <a:schemeClr val="accent1"/>
          </a:solidFill>
          <a:ln w="12700" cmpd="sng" cap="flat">
            <a:noFill/>
            <a:prstDash val="solid"/>
            <a:round/>
          </a:ln>
        </p:spPr>
      </p:sp>
      <p:sp>
        <p:nvSpPr>
          <p:cNvPr id="120" name="矩形"/>
          <p:cNvSpPr>
            <a:spLocks/>
          </p:cNvSpPr>
          <p:nvPr/>
        </p:nvSpPr>
        <p:spPr>
          <a:xfrm rot="0">
            <a:off x="407210" y="1691999"/>
            <a:ext cx="8785220" cy="32918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0F253F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Students often need a way to present their academic journey , skills, achievements , and projects in a structured and attractive manner.</a:t>
            </a:r>
            <a:endParaRPr lang="en-US" altLang="zh-CN" sz="1800" b="0" i="0" u="none" strike="noStrike" kern="1200" cap="none" spc="0" baseline="0">
              <a:solidFill>
                <a:srgbClr val="0F253F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0F253F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 simple document or resume is not interactive and does not highlights their projects </a:t>
            </a:r>
            <a:endParaRPr lang="en-US" altLang="zh-CN" sz="1800" b="0" i="0" u="none" strike="noStrike" kern="1200" cap="none" spc="0" baseline="0">
              <a:solidFill>
                <a:srgbClr val="0F253F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0F253F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Effectively.</a:t>
            </a:r>
            <a:endParaRPr lang="en-US" altLang="zh-CN" sz="1800" b="0" i="0" u="none" strike="noStrike" kern="1200" cap="none" spc="0" baseline="0">
              <a:solidFill>
                <a:srgbClr val="0F253F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rgbClr val="0F253F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0F253F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The goal of this project is to </a:t>
            </a:r>
            <a:r>
              <a:rPr lang="en-US" altLang="zh-CN" sz="1800" b="1" i="0" u="none" strike="noStrike" kern="1200" cap="none" spc="0" baseline="0">
                <a:solidFill>
                  <a:srgbClr val="0F253F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design and develop a digital education portfolio </a:t>
            </a:r>
            <a:endParaRPr lang="en-US" altLang="zh-CN" sz="1800" b="1" i="0" u="none" strike="noStrike" kern="1200" cap="none" spc="0" baseline="0">
              <a:solidFill>
                <a:srgbClr val="0F253F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F253F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using HTML,CSS, and JavaScript .</a:t>
            </a:r>
            <a:r>
              <a:rPr lang="en-US" altLang="zh-CN" sz="1800" b="0" i="0" u="none" strike="noStrike" kern="1200" cap="none" spc="0" baseline="0">
                <a:solidFill>
                  <a:srgbClr val="0F253F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The portfolio should :</a:t>
            </a:r>
            <a:endParaRPr lang="en-US" altLang="zh-CN" sz="1800" b="0" i="0" u="none" strike="noStrike" kern="1200" cap="none" spc="0" baseline="0">
              <a:solidFill>
                <a:srgbClr val="0F253F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rgbClr val="0F253F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rgbClr val="0F253F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Present </a:t>
            </a:r>
            <a:r>
              <a:rPr lang="en-US" altLang="zh-CN" sz="1800" b="1" i="0" u="none" strike="noStrike" kern="1200" cap="none" spc="0" baseline="0">
                <a:solidFill>
                  <a:srgbClr val="0F253F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basic academic information </a:t>
            </a:r>
            <a:r>
              <a:rPr lang="en-US" altLang="zh-CN" sz="1800" b="0" i="0" u="none" strike="noStrike" kern="1200" cap="none" spc="0" baseline="0">
                <a:solidFill>
                  <a:srgbClr val="0F253F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such as school, UG course , and subjects.</a:t>
            </a:r>
            <a:endParaRPr lang="en-US" altLang="zh-CN" sz="1800" b="0" i="0" u="none" strike="noStrike" kern="1200" cap="none" spc="0" baseline="0">
              <a:solidFill>
                <a:srgbClr val="0F253F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endParaRPr lang="en-US" altLang="zh-CN" sz="1800" b="0" i="0" u="none" strike="noStrike" kern="1200" cap="none" spc="0" baseline="0">
              <a:solidFill>
                <a:srgbClr val="0F253F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rgbClr val="0F253F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Showcase </a:t>
            </a:r>
            <a:r>
              <a:rPr lang="en-US" altLang="zh-CN" sz="1800" b="1" i="0" u="none" strike="noStrike" kern="1200" cap="none" spc="0" baseline="0">
                <a:solidFill>
                  <a:srgbClr val="0F253F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skills, achievements, and extra curricular activities</a:t>
            </a:r>
            <a:r>
              <a:rPr lang="en-US" altLang="zh-CN" sz="1800" b="0" i="0" u="none" strike="noStrike" kern="1200" cap="none" spc="0" baseline="0">
                <a:solidFill>
                  <a:srgbClr val="0F253F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in a </a:t>
            </a:r>
            <a:r>
              <a:rPr lang="en-US" altLang="zh-CN" sz="1800" b="0" i="0" u="none" strike="noStrike" kern="1200" cap="none" spc="0" baseline="0">
                <a:solidFill>
                  <a:srgbClr val="0F253F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professional</a:t>
            </a:r>
            <a:r>
              <a:rPr lang="en-US" altLang="zh-CN" sz="1800" b="0" i="0" u="none" strike="noStrike" kern="1200" cap="none" spc="0" baseline="0">
                <a:solidFill>
                  <a:srgbClr val="0F253F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rgbClr val="0F253F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Layout</a:t>
            </a:r>
            <a:r>
              <a:rPr lang="en-US" altLang="zh-CN" sz="1800" b="0" i="0" u="none" strike="noStrike" kern="1200" cap="none" spc="0" baseline="0">
                <a:solidFill>
                  <a:srgbClr val="0F253F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.</a:t>
            </a:r>
            <a:endParaRPr lang="en-US" altLang="zh-CN" sz="1800" b="0" i="0" u="none" strike="noStrike" kern="1200" cap="none" spc="0" baseline="0">
              <a:solidFill>
                <a:srgbClr val="0F253F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2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911804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23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4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5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0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1" name="矩形"/>
          <p:cNvSpPr>
            <a:spLocks/>
          </p:cNvSpPr>
          <p:nvPr/>
        </p:nvSpPr>
        <p:spPr>
          <a:xfrm rot="0">
            <a:off x="598426" y="1700760"/>
            <a:ext cx="9026064" cy="62255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SUMMARY OF THIS PROJECT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                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This project is a digital portfolio designed for undergraduate students to present their academic journey, skills, achievements, and projects in an interactive  way .It is build using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HTML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for structure ,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CSS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for design and styling ,and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JavaScript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for interactivity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WHAT THE PORTFOLIO CONTAINS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About me / Academic Background –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information about school and current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U,G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course.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Projects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– Mini projects with interactive details.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Skill &amp; Subjects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– Core technical and soft skills learned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Achievements –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Awards , recognitions , and competition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. 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315651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文本框"/>
          <p:cNvSpPr>
            <a:spLocks noGrp="1"/>
          </p:cNvSpPr>
          <p:nvPr>
            <p:ph type="title"/>
          </p:nvPr>
        </p:nvSpPr>
        <p:spPr>
          <a:xfrm rot="0">
            <a:off x="0" y="548600"/>
            <a:ext cx="11436667" cy="129618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Extracurricular Activities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–non academic 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constribution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.</a:t>
            </a:r>
            <a:br>
              <a:rPr lang="zh-CN" altLang="en-US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</a:br>
            <a:br>
              <a:rPr lang="zh-CN" altLang="en-US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</a:br>
            <a:br>
              <a:rPr lang="zh-CN" altLang="en-US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</a:br>
            <a:endParaRPr lang="zh-CN" altLang="en-US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35" name="矩形"/>
          <p:cNvSpPr>
            <a:spLocks/>
          </p:cNvSpPr>
          <p:nvPr/>
        </p:nvSpPr>
        <p:spPr>
          <a:xfrm rot="0">
            <a:off x="479220" y="1196690"/>
            <a:ext cx="9289291" cy="358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Contact section –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mail ,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linkedln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, and phone number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51990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文本框"/>
          <p:cNvSpPr>
            <a:spLocks noGrp="1"/>
          </p:cNvSpPr>
          <p:nvPr>
            <p:ph type="title"/>
          </p:nvPr>
        </p:nvSpPr>
        <p:spPr>
          <a:xfrm rot="0">
            <a:off x="755332" y="1412720"/>
            <a:ext cx="10681335" cy="286232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MAIN IDEA </a:t>
            </a:r>
            <a:br>
              <a:rPr lang="zh-CN" altLang="en-US" sz="18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</a:br>
            <a:r>
              <a:rPr lang="en-US" altLang="zh-CN" sz="18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  </a:t>
            </a:r>
            <a:br>
              <a:rPr lang="zh-CN" altLang="en-US" sz="18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</a:b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                      </a:t>
            </a:r>
            <a:r>
              <a:rPr lang="en-US" altLang="zh-CN" sz="2000" b="0" i="0" u="none" strike="noStrike" kern="0" cap="none" spc="0" baseline="0">
                <a:solidFill>
                  <a:srgbClr val="17375D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The main idea of this project is to </a:t>
            </a:r>
            <a:r>
              <a:rPr lang="en-US" altLang="zh-CN" sz="2000" b="1" i="0" u="none" strike="noStrike" kern="0" cap="none" spc="0" baseline="0">
                <a:solidFill>
                  <a:srgbClr val="17375D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showcase personal achievements , </a:t>
            </a:r>
            <a:br>
              <a:rPr lang="zh-CN" altLang="en-US" sz="2000" b="1" i="0" u="none" strike="noStrike" kern="0" cap="none" spc="0" baseline="0">
                <a:solidFill>
                  <a:srgbClr val="17375D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</a:br>
            <a:br>
              <a:rPr lang="zh-CN" altLang="en-US" sz="2000" b="1" i="0" u="none" strike="noStrike" kern="0" cap="none" spc="0" baseline="0">
                <a:solidFill>
                  <a:srgbClr val="17375D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</a:br>
            <a:r>
              <a:rPr lang="en-US" altLang="zh-CN" sz="2000" b="1" i="0" u="none" strike="noStrike" kern="0" cap="none" spc="0" baseline="0">
                <a:solidFill>
                  <a:srgbClr val="17375D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academic details , skills , and projects </a:t>
            </a:r>
            <a:r>
              <a:rPr lang="en-US" altLang="zh-CN" sz="2000" b="0" i="0" u="none" strike="noStrike" kern="0" cap="none" spc="0" baseline="0">
                <a:solidFill>
                  <a:srgbClr val="17375D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in a modern , visually appealing , and interactive </a:t>
            </a:r>
            <a:br>
              <a:rPr lang="zh-CN" altLang="en-US" sz="2000" b="0" i="0" u="none" strike="noStrike" kern="0" cap="none" spc="0" baseline="0">
                <a:solidFill>
                  <a:srgbClr val="17375D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</a:br>
            <a:br>
              <a:rPr lang="zh-CN" altLang="en-US" sz="2000" b="0" i="0" u="none" strike="noStrike" kern="0" cap="none" spc="0" baseline="0">
                <a:solidFill>
                  <a:srgbClr val="17375D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</a:br>
            <a:r>
              <a:rPr lang="en-US" altLang="zh-CN" sz="2000" b="0" i="0" u="none" strike="noStrike" kern="0" cap="none" spc="0" baseline="0">
                <a:solidFill>
                  <a:srgbClr val="17375D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portfolio format that can be used by students for academic and professional purposes.</a:t>
            </a:r>
            <a:br>
              <a:rPr lang="zh-CN" altLang="en-US" sz="2000" b="0" i="0" u="none" strike="noStrike" kern="0" cap="none" spc="0" baseline="0">
                <a:solidFill>
                  <a:srgbClr val="17375D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</a:br>
            <a:br>
              <a:rPr lang="zh-CN" altLang="en-US" sz="1800" b="1" i="0" u="none" strike="noStrike" kern="0" cap="none" spc="0" baseline="0">
                <a:solidFill>
                  <a:srgbClr val="17375D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</a:br>
            <a:endParaRPr lang="zh-CN" altLang="en-US" sz="1800" b="1" i="0" u="none" strike="noStrike" kern="0" cap="none" spc="0" baseline="0">
              <a:solidFill>
                <a:srgbClr val="17375D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28662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58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6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1" name="矩形"/>
          <p:cNvSpPr>
            <a:spLocks/>
          </p:cNvSpPr>
          <p:nvPr/>
        </p:nvSpPr>
        <p:spPr>
          <a:xfrm rot="0">
            <a:off x="1537639" y="1890070"/>
            <a:ext cx="8273109" cy="489204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Students (UG, PG) –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to showcase their academic , skills , achievements , and projects.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Teachers &amp; Faculty Members-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to evaluate student progress , projects , and extracurricular contribution.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Recruiters /  Employers –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to review candidates profiles , technical skills , and mini-projects during internship or placements.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Peers &amp; Collaborators –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to connect with classmates or team members for academic or project work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General Audience (Friends and family) –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to view personal growth , achievements ,  and milestones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610696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6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68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TOOLS AND TECHNIQUES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70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1" name="矩形"/>
          <p:cNvSpPr>
            <a:spLocks/>
          </p:cNvSpPr>
          <p:nvPr/>
        </p:nvSpPr>
        <p:spPr>
          <a:xfrm rot="0">
            <a:off x="2765585" y="1931274"/>
            <a:ext cx="6768940" cy="4091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HTML –Skills ,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to built the structure of the portfolio (About ,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Projects , Contact)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CSS –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to design and style the layout with colours, cards , and responsive design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JavaScript –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to add interactivity (expand / collapse project details , alert messages).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Card Layout –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to organize section clearly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Responsive Design –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to ensure the portfolio works on desktop and mobile screens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531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584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28</cp:revision>
  <dcterms:created xsi:type="dcterms:W3CDTF">2024-03-29T15:07:22Z</dcterms:created>
  <dcterms:modified xsi:type="dcterms:W3CDTF">2025-09-12T10:38:42Z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