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950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9/8/2025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2083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0870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79961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37983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89854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239363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47124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72004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4222"/>
      </p:ext>
    </p:extLst>
  </p:cSld>
  <p:clrMapOvr>
    <a:masterClrMapping/>
  </p:clrMapOvr>
</p:notes>
</file>

<file path=ppt/notesSlides/notesSlide1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24600"/>
      </p:ext>
    </p:extLst>
  </p:cSld>
  <p:clrMapOvr>
    <a:masterClrMapping/>
  </p:clrMapOvr>
</p:notes>
</file>

<file path=ppt/notesSlides/notesSlide1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931177"/>
      </p:ext>
    </p:extLst>
  </p:cSld>
  <p:clrMapOvr>
    <a:masterClrMapping/>
  </p:clrMapOvr>
</p:notes>
</file>

<file path=ppt/notesSlides/notesSlide1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2172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5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92001"/>
      </p:ext>
    </p:extLst>
  </p:cSld>
  <p:clrMapOvr>
    <a:masterClrMapping/>
  </p:clrMapOvr>
</p:notes>
</file>

<file path=ppt/notesSlides/notesSlide2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59984"/>
      </p:ext>
    </p:extLst>
  </p:cSld>
  <p:clrMapOvr>
    <a:masterClrMapping/>
  </p:clrMapOvr>
</p:notes>
</file>

<file path=ppt/notesSlides/notesSlide2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5768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6928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0838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2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93582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229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11099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6290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5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50478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20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00492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3960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945618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3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4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&lt;#&gt;</a:t>
            </a:fld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1833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9106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3677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89579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91733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0704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68073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84394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56299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9/8/2025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7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2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13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14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15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16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17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6" name="矩形"/>
          <p:cNvSpPr>
            <a:spLocks/>
          </p:cNvSpPr>
          <p:nvPr/>
        </p:nvSpPr>
        <p:spPr>
          <a:xfrm rot="0">
            <a:off x="1993712" y="2999829"/>
            <a:ext cx="9400026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M.SHABANA BANU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02EAE2D45C0B3EA82E74B1487760F413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B.Sc Computer sci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nce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SITY:Jaya women's arts and science college (Madras University)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5461337" y="2796971"/>
            <a:ext cx="1257279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3352176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839270" y="1340710"/>
            <a:ext cx="2035835" cy="3581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DESIGN APPROACH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2135450" y="2132820"/>
            <a:ext cx="9105977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Simple &amp;  clean UI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–Focus on readability and user -friendly navigation.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Card- based layout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–each section (About , Skills , Project , Achievements , and contact)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is displayed inside visually separated “cards”.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Colour scheme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–soft background with highlighted headers to give a modern look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Responsive layout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–works well on desktop , tablet , and Mobile Devices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Consistent styling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–same font , colours , and rounded card edges for uniformity.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9775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551230" y="260560"/>
            <a:ext cx="10681335" cy="4924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LAYOUT STRUCTURE</a:t>
            </a:r>
            <a:endParaRPr lang="zh-CN" altLang="en-US" sz="32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1055300" y="1305341"/>
            <a:ext cx="8785221" cy="4091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HEADER SECTION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–title and tag line (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eg.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 “My Education Portfolio”)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ABOUT / ACADEMIC BACKGROUND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–Personal intro and education details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SKILLS &amp; SUBJECTS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–Technical and non-technical skills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ACHIEVEMENTS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–Awards , contest and recognitions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5. PROJECT SECTION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–Expandable  project details 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interative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6. EXTRACURRICULAR ACTIVITIES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–Non-academic activities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7. CONTACT SECTION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–Email 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linkedln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, and phone number + interactive button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8. FOOTER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–Author name and copyright note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19187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407210" y="404579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551230" y="1844780"/>
            <a:ext cx="9505319" cy="41205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FEATURES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 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Clean and user friendly design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Card-based section layout.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responsive (works on all devices)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Interactive projects  ( expand /collapse)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Contact info with clickable  button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FUNCTIONALITY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HTML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–Structure of portfolio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CSS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–styling , layout , colours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JavaScript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–interactivity (alerts , toggle projects 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7342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3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5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96" name="矩形"/>
          <p:cNvSpPr>
            <a:spLocks/>
          </p:cNvSpPr>
          <p:nvPr/>
        </p:nvSpPr>
        <p:spPr>
          <a:xfrm rot="0">
            <a:off x="5471802" y="2807111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19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565945" y="1771623"/>
            <a:ext cx="6663639" cy="424498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5596628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2772" y="1057258"/>
            <a:ext cx="5993766" cy="415123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85706383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415797" y="1123932"/>
            <a:ext cx="8013808" cy="442243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55867938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04603" y="761988"/>
            <a:ext cx="8834594" cy="516987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70251950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矩形"/>
          <p:cNvSpPr>
            <a:spLocks/>
          </p:cNvSpPr>
          <p:nvPr/>
        </p:nvSpPr>
        <p:spPr>
          <a:xfrm rot="0">
            <a:off x="5472415" y="2808029"/>
            <a:ext cx="1257279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21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139735" y="1123932"/>
            <a:ext cx="6090725" cy="523351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39562670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74098" y="981059"/>
            <a:ext cx="8126934" cy="499655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22711487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003920" y="904861"/>
            <a:ext cx="5564053" cy="482217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0309650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1" name="文本框"/>
          <p:cNvSpPr>
            <a:spLocks noGrp="1"/>
          </p:cNvSpPr>
          <p:nvPr>
            <p:ph type="body" idx="4294967295"/>
          </p:nvPr>
        </p:nvSpPr>
        <p:spPr>
          <a:xfrm rot="0">
            <a:off x="1214438" y="2854325"/>
            <a:ext cx="10977562" cy="1511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6D3A99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My Education Portfolio </a:t>
            </a:r>
            <a:endParaRPr lang="zh-CN" altLang="en-US" sz="4800" b="1" i="0" u="none" strike="noStrike" kern="0" cap="none" spc="0" baseline="0">
              <a:solidFill>
                <a:srgbClr val="6D3A99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grpSp>
        <p:nvGrpSpPr>
          <p:cNvPr id="84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422652929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2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2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2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2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25" name="矩形"/>
          <p:cNvSpPr>
            <a:spLocks/>
          </p:cNvSpPr>
          <p:nvPr/>
        </p:nvSpPr>
        <p:spPr>
          <a:xfrm rot="0">
            <a:off x="1743074" y="1677923"/>
            <a:ext cx="3272773" cy="1958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Personal profile.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Academic Achievements.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Skills &amp; Competencies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Projects and work samples.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Extracurricular activities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Reflection &amp; Learning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226" name="矩形"/>
          <p:cNvSpPr>
            <a:spLocks/>
          </p:cNvSpPr>
          <p:nvPr/>
        </p:nvSpPr>
        <p:spPr>
          <a:xfrm rot="0">
            <a:off x="1199320" y="1484729"/>
            <a:ext cx="184731" cy="369332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27" name="矩形"/>
          <p:cNvSpPr>
            <a:spLocks/>
          </p:cNvSpPr>
          <p:nvPr/>
        </p:nvSpPr>
        <p:spPr>
          <a:xfrm rot="0">
            <a:off x="839270" y="1239080"/>
            <a:ext cx="1377467" cy="3581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HIGHLIGHTS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228" name="矩形"/>
          <p:cNvSpPr>
            <a:spLocks/>
          </p:cNvSpPr>
          <p:nvPr/>
        </p:nvSpPr>
        <p:spPr>
          <a:xfrm rot="0">
            <a:off x="839270" y="3709248"/>
            <a:ext cx="7876199" cy="16916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SHORT SUMMARY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    The digital Portfolio effectively showcases academic details,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Skills, achievements, and project in a clean interactive way using HTML, CSS, and JavaScript.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33535"/>
      </p:ext>
    </p:extLst>
  </p:cSld>
  <p:clrMapOvr>
    <a:masterClrMapping/>
  </p:clrMapOvr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文本框"/>
          <p:cNvSpPr>
            <a:spLocks noGrp="1"/>
          </p:cNvSpPr>
          <p:nvPr>
            <p:ph type="body" idx="1"/>
          </p:nvPr>
        </p:nvSpPr>
        <p:spPr>
          <a:xfrm rot="0">
            <a:off x="552441" y="763788"/>
            <a:ext cx="10977433" cy="45287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 sz="3600">
                <a:solidFill>
                  <a:srgbClr val="000000"/>
                </a:solidFill>
              </a:rPr>
              <a:t>BENEFITS TO SOCIETY:</a:t>
            </a:r>
            <a:endParaRPr lang="en-US" altLang="zh-CN" sz="3600">
              <a:solidFill>
                <a:srgbClr val="000000"/>
              </a:solidFill>
            </a:endParaRPr>
          </a:p>
          <a:p>
            <a:r>
              <a:rPr lang="en-US" altLang="zh-CN" sz="3600">
                <a:solidFill>
                  <a:srgbClr val="000000"/>
                </a:solidFill>
              </a:rPr>
              <a:t>  1.Skilled Workforce Development                       </a:t>
            </a:r>
            <a:endParaRPr lang="en-US" altLang="zh-CN" sz="3600">
              <a:solidFill>
                <a:srgbClr val="000000"/>
              </a:solidFill>
            </a:endParaRPr>
          </a:p>
          <a:p>
            <a:r>
              <a:rPr lang="en-US" altLang="zh-CN" sz="3600">
                <a:solidFill>
                  <a:srgbClr val="000000"/>
                </a:solidFill>
              </a:rPr>
              <a:t>                 </a:t>
            </a:r>
            <a:r>
              <a:rPr lang="en-US" altLang="zh-CN" sz="2800">
                <a:solidFill>
                  <a:srgbClr val="000000"/>
                </a:solidFill>
              </a:rPr>
              <a:t>He</a:t>
            </a:r>
            <a:r>
              <a:rPr lang="en-US" altLang="zh-CN" sz="2600">
                <a:solidFill>
                  <a:srgbClr val="000000"/>
                </a:solidFill>
              </a:rPr>
              <a:t>lps students showcase their real abilities and talents beyond grades, preparing them for jobs and entrepreneurship .</a:t>
            </a:r>
            <a:endParaRPr lang="en-US" altLang="zh-CN" sz="2600">
              <a:solidFill>
                <a:srgbClr val="000000"/>
              </a:solidFill>
            </a:endParaRPr>
          </a:p>
          <a:p>
            <a:r>
              <a:rPr lang="en-US" altLang="zh-CN" sz="2600">
                <a:solidFill>
                  <a:srgbClr val="000000"/>
                </a:solidFill>
              </a:rPr>
              <a:t> </a:t>
            </a:r>
            <a:r>
              <a:rPr lang="en-US" altLang="zh-CN" sz="3600">
                <a:solidFill>
                  <a:srgbClr val="000000"/>
                </a:solidFill>
              </a:rPr>
              <a:t> 2.Social Contribution &amp;Volunteeru Volunteering </a:t>
            </a:r>
            <a:endParaRPr lang="en-US" altLang="zh-CN" sz="3600">
              <a:solidFill>
                <a:srgbClr val="000000"/>
              </a:solidFill>
            </a:endParaRPr>
          </a:p>
          <a:p>
            <a:r>
              <a:rPr lang="en-US" altLang="zh-CN" sz="3600">
                <a:solidFill>
                  <a:srgbClr val="000000"/>
                </a:solidFill>
              </a:rPr>
              <a:t>               </a:t>
            </a:r>
            <a:r>
              <a:rPr lang="en-US" altLang="zh-CN" sz="2800">
                <a:solidFill>
                  <a:srgbClr val="000000"/>
                </a:solidFill>
              </a:rPr>
              <a:t>Showcasing extracurricular and community service work motivates others,</a:t>
            </a:r>
            <a:r>
              <a:rPr lang="en-US" altLang="zh-CN" sz="3600">
                <a:solidFill>
                  <a:srgbClr val="000000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</a:rPr>
              <a:t>creating a culture of social responsibility .</a:t>
            </a:r>
            <a:endParaRPr lang="en-US" altLang="zh-CN" sz="2800">
              <a:solidFill>
                <a:srgbClr val="000000"/>
              </a:solidFill>
            </a:endParaRPr>
          </a:p>
          <a:p>
            <a:r>
              <a:rPr lang="en-US" altLang="zh-CN" sz="3600">
                <a:solidFill>
                  <a:srgbClr val="000000"/>
                </a:solidFill>
              </a:rPr>
              <a:t>3.Global Visibility</a:t>
            </a:r>
            <a:endParaRPr lang="en-US" altLang="zh-CN" sz="3600">
              <a:solidFill>
                <a:srgbClr val="000000"/>
              </a:solidFill>
            </a:endParaRPr>
          </a:p>
          <a:p>
            <a:r>
              <a:rPr lang="en-US" altLang="zh-CN" sz="3600">
                <a:solidFill>
                  <a:srgbClr val="000000"/>
                </a:solidFill>
              </a:rPr>
              <a:t>              </a:t>
            </a:r>
            <a:r>
              <a:rPr lang="en-US" altLang="zh-CN" sz="2800">
                <a:solidFill>
                  <a:srgbClr val="000000"/>
                </a:solidFill>
              </a:rPr>
              <a:t>Digital portfolio allow students to connect with International opportunities, collaboration, and cultural exchange ,strengthening </a:t>
            </a:r>
            <a:endParaRPr lang="en-US" altLang="zh-CN" sz="2800">
              <a:solidFill>
                <a:srgbClr val="000000"/>
              </a:solidFill>
            </a:endParaRPr>
          </a:p>
          <a:p>
            <a:r>
              <a:rPr lang="en-US" altLang="zh-CN" sz="2800">
                <a:solidFill>
                  <a:srgbClr val="000000"/>
                </a:solidFill>
              </a:rPr>
              <a:t>society's Kowlnowledge network.</a:t>
            </a:r>
            <a:endParaRPr lang="en-US" altLang="zh-CN" sz="2800">
              <a:solidFill>
                <a:srgbClr val="000000"/>
              </a:solidFill>
            </a:endParaRPr>
          </a:p>
          <a:p>
            <a:r>
              <a:rPr lang="en-US" altLang="zh-CN" sz="3600">
                <a:solidFill>
                  <a:srgbClr val="000000"/>
                </a:solidFill>
              </a:rPr>
              <a:t>         </a:t>
            </a:r>
            <a:endParaRPr lang="en-US" altLang="zh-CN" sz="3600">
              <a:solidFill>
                <a:srgbClr val="000000"/>
              </a:solidFill>
            </a:endParaRPr>
          </a:p>
          <a:p>
            <a:r>
              <a:rPr lang="en-US" altLang="zh-CN" sz="3600">
                <a:solidFill>
                  <a:srgbClr val="000000"/>
                </a:solidFill>
              </a:rPr>
              <a:t> </a:t>
            </a:r>
            <a:endParaRPr lang="zh-CN" altLang="en-US" sz="3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4532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7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8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9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0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1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5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6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957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rgbClr val="17375D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9" name="矩形"/>
          <p:cNvSpPr>
            <a:spLocks/>
          </p:cNvSpPr>
          <p:nvPr/>
        </p:nvSpPr>
        <p:spPr>
          <a:xfrm rot="3256426">
            <a:off x="9877428" y="923971"/>
            <a:ext cx="914400" cy="914400"/>
          </a:xfrm>
          <a:prstGeom prst="rect"/>
          <a:solidFill>
            <a:schemeClr val="accent1"/>
          </a:solidFill>
          <a:ln w="12700" cmpd="sng" cap="flat">
            <a:noFill/>
            <a:prstDash val="solid"/>
            <a:round/>
          </a:ln>
        </p:spPr>
      </p:sp>
      <p:sp>
        <p:nvSpPr>
          <p:cNvPr id="120" name="矩形"/>
          <p:cNvSpPr>
            <a:spLocks/>
          </p:cNvSpPr>
          <p:nvPr/>
        </p:nvSpPr>
        <p:spPr>
          <a:xfrm rot="0">
            <a:off x="407210" y="1691999"/>
            <a:ext cx="8785220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Students often need a way to present their academic journey , skills, achievements , and projects in a structured and attractive manner.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 simple document or resume is not interactive and does not highlights their projects 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Effectively.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The goal of this project is to </a:t>
            </a:r>
            <a:r>
              <a:rPr lang="en-US" altLang="zh-CN" sz="1800" b="1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design and develop a digital education portfolio </a:t>
            </a:r>
            <a:endParaRPr lang="en-US" altLang="zh-CN" sz="1800" b="1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using HTML,CSS, and JavaScript .</a:t>
            </a: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The portfolio should :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Present </a:t>
            </a:r>
            <a:r>
              <a:rPr lang="en-US" altLang="zh-CN" sz="1800" b="1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basic academic information </a:t>
            </a: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such as school, UG course , and subjects.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Showcase </a:t>
            </a:r>
            <a:r>
              <a:rPr lang="en-US" altLang="zh-CN" sz="1800" b="1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skills, achievements, and extra curricular activities</a:t>
            </a: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in a professional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Layout.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2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01549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矩形"/>
          <p:cNvSpPr>
            <a:spLocks/>
          </p:cNvSpPr>
          <p:nvPr/>
        </p:nvSpPr>
        <p:spPr>
          <a:xfrm rot="0">
            <a:off x="598426" y="2004436"/>
            <a:ext cx="9026064" cy="6225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SUMMARY OF THIS PROJECT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 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This project is a digital portfolio designed for undergraduate students to present their academic journey, skills, achievements, and projects in an interactive  way .It is build using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HTML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for structure ,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CSS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for design and styling ,and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JavaScript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for interactivity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WHAT THE PORTFOLIO CONTAINS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About me / Academic Background –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information about school and current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U,G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course.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Projects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– Mini projects with interactive details.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 &amp; Subjects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 Core technical and soft skills learned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Achievements –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Awards , recognitions , and competition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91466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30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Extracurricular Activities –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non-academic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constribution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.</a:t>
            </a:r>
            <a:br>
              <a:rPr lang="zh-CN" altLang="en-US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</a:br>
            <a:br>
              <a:rPr lang="zh-CN" altLang="en-US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Contact section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–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gmail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,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linkedln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, and phone number .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55846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55332" y="1412720"/>
            <a:ext cx="10681335" cy="28623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MAIN IDEA </a:t>
            </a:r>
            <a:br>
              <a:rPr lang="zh-CN" altLang="en-US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</a:t>
            </a:r>
            <a:br>
              <a:rPr lang="zh-CN" altLang="en-US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  </a:t>
            </a:r>
            <a:r>
              <a:rPr lang="en-US" altLang="zh-CN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The main idea of this project is to </a:t>
            </a:r>
            <a:r>
              <a:rPr lang="en-US" altLang="zh-CN" sz="20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showcase personal achievements , </a:t>
            </a:r>
            <a:br>
              <a:rPr lang="zh-CN" altLang="en-US" sz="20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br>
              <a:rPr lang="zh-CN" altLang="en-US" sz="20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20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academic details , skills , and projects </a:t>
            </a:r>
            <a:r>
              <a:rPr lang="en-US" altLang="zh-CN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in a modern , visually appealing , and interactive </a:t>
            </a:r>
            <a:br>
              <a:rPr lang="zh-CN" altLang="en-US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br>
              <a:rPr lang="zh-CN" altLang="en-US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portfolio format that can be used by students for academic and professional purposes.</a:t>
            </a:r>
            <a:br>
              <a:rPr lang="zh-CN" altLang="en-US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br>
              <a:rPr lang="zh-CN" altLang="en-US" sz="18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endParaRPr lang="zh-CN" altLang="en-US" sz="1800" b="1" i="0" u="none" strike="noStrike" kern="0" cap="none" spc="0" baseline="0">
              <a:solidFill>
                <a:srgbClr val="17375D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7981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矩形"/>
          <p:cNvSpPr>
            <a:spLocks/>
          </p:cNvSpPr>
          <p:nvPr/>
        </p:nvSpPr>
        <p:spPr>
          <a:xfrm rot="0">
            <a:off x="1537639" y="1890070"/>
            <a:ext cx="8273109" cy="48920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Students (UG, PG)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showcase their academic , skills , achievements , and projects.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Teachers &amp; Faculty Members-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evaluate student progress , projects , and extracurricular contribution.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Recruiters /  Employers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review candidates profiles , technical skills , and mini-projects during internship or placements.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Peers &amp; Collaborators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connect with classmates or team members for academic or project work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General Audience (Friends and family)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view personal growth , achievements ,  and milestones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95710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0" name="矩形"/>
          <p:cNvSpPr>
            <a:spLocks/>
          </p:cNvSpPr>
          <p:nvPr/>
        </p:nvSpPr>
        <p:spPr>
          <a:xfrm rot="0">
            <a:off x="2765585" y="1931274"/>
            <a:ext cx="6768940" cy="4091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HTML –Skills 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to built the structure of the portfolio (About ,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Projects , Contact)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CSS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design and style the layout with colours, cards , and responsive design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JavaScript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add interactivity (expand / collapse project details , alert messages).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Card Layout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organize section clearly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Responsive Design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ensure the portfolio works on desktop and mobile screens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2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557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2025-09-08T03:28:07Z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