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9500" autoAdjust="0"/>
  </p:normalViewPr>
  <p:slideViewPr>
    <p:cSldViewPr>
      <p:cViewPr>
        <p:scale>
          <a:sx n="75" d="100"/>
          <a:sy n="7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66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8077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1852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537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7572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3602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74263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41156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96555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67655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95071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4998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09312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8887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6069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2195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712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257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4450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9678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7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360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7684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1045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5992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5163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&lt;#&gt;</a:t>
            </a:fld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5353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271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7372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4386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6409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0631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6412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218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3243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 rot="0">
            <a:off x="1993712" y="2999829"/>
            <a:ext cx="9400026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M.SHABANA BANU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02EAE2D45C0B3EA82E74B1487760F413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B.Sc Computer science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:Jaya women's arts and science college/Madras university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5461337" y="2796971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696582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839270" y="1340710"/>
            <a:ext cx="2035835" cy="358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APPROACH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2135450" y="2132820"/>
            <a:ext cx="910597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Simple &amp;  clean UI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–Focus on readability and user -friendly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 based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–each section (About , Skills , Project , Achievements , and contact)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is displayed inside visually separated “cards”.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Colour scheme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–soft background with highlighted headers to give a modern look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–works well on desktop , tablet , and Mobile Devices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Consistent styling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–same font , colours , and rounded card edges for uniformity.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3360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551230" y="260560"/>
            <a:ext cx="10681335" cy="4924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LAYOUT STRUCTURE</a:t>
            </a:r>
            <a:endParaRPr lang="zh-CN" altLang="en-US" sz="32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055300" y="1305341"/>
            <a:ext cx="8785221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HEADER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–title and tag line (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eg.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 “My Education Portfolio”)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ABOUT / ACADEMIC BACKGROUND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–Personal intro and education details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SKILLS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–Technical and non-technical skills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ACHIEVEMENTS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–Awards , contest and recognitions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PROJECT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–Expandable  project details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6. EXTRACURRICULAR ACTIVITIES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–Non-academic activities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7. CONTACT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–Email 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linkedln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, and phone number + interactive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8. FOOTER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–Author name and copyright note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3744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407210" y="404579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551230" y="1844780"/>
            <a:ext cx="9505319" cy="41205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FEATURES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Clean and user friendly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Card-based section layout.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(works on all devices)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Interactive projects  ( expand /collapse)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Contact info with clickable 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FUNCTIONALITY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–Structure of portfolio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–styling , layout , colours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–interactivity (alerts , toggle projects 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4221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9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565945" y="1771623"/>
            <a:ext cx="6663639" cy="42449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29483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2772" y="1057258"/>
            <a:ext cx="5993766" cy="415123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687871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15797" y="1123932"/>
            <a:ext cx="8013808" cy="442243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09782419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04603" y="761988"/>
            <a:ext cx="8834594" cy="51698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39709715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"/>
          <p:cNvSpPr>
            <a:spLocks/>
          </p:cNvSpPr>
          <p:nvPr/>
        </p:nvSpPr>
        <p:spPr>
          <a:xfrm rot="0">
            <a:off x="5472415" y="2808029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21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139735" y="1123932"/>
            <a:ext cx="6090725" cy="523351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68144810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74098" y="981059"/>
            <a:ext cx="8126934" cy="499655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6605167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003920" y="904861"/>
            <a:ext cx="5564053" cy="48221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939908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body" idx="4294967295"/>
          </p:nvPr>
        </p:nvSpPr>
        <p:spPr>
          <a:xfrm rot="0">
            <a:off x="1214438" y="2854325"/>
            <a:ext cx="10977562" cy="151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6D3A9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My Education Portfolio </a:t>
            </a:r>
            <a:endParaRPr lang="zh-CN" altLang="en-US" sz="4800" b="1" i="0" u="none" strike="noStrike" kern="0" cap="none" spc="0" baseline="0">
              <a:solidFill>
                <a:srgbClr val="6D3A9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2010940999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5" name="矩形"/>
          <p:cNvSpPr>
            <a:spLocks/>
          </p:cNvSpPr>
          <p:nvPr/>
        </p:nvSpPr>
        <p:spPr>
          <a:xfrm rot="0">
            <a:off x="1743074" y="1677923"/>
            <a:ext cx="3272774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Personal profile.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Academic Achievements.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&amp; Competencies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and work samples.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Extracurricular activities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Reflection &amp; Learning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226" name="矩形"/>
          <p:cNvSpPr>
            <a:spLocks/>
          </p:cNvSpPr>
          <p:nvPr/>
        </p:nvSpPr>
        <p:spPr>
          <a:xfrm rot="0">
            <a:off x="1199320" y="1484729"/>
            <a:ext cx="184731" cy="369332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7" name="矩形"/>
          <p:cNvSpPr>
            <a:spLocks/>
          </p:cNvSpPr>
          <p:nvPr/>
        </p:nvSpPr>
        <p:spPr>
          <a:xfrm rot="0">
            <a:off x="839270" y="1239080"/>
            <a:ext cx="1377467" cy="358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HIGHLIGHTS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228" name="矩形"/>
          <p:cNvSpPr>
            <a:spLocks/>
          </p:cNvSpPr>
          <p:nvPr/>
        </p:nvSpPr>
        <p:spPr>
          <a:xfrm rot="0">
            <a:off x="839270" y="3709248"/>
            <a:ext cx="7876199" cy="16916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SHORT SUMMARY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The digital Portfolio effectively showcases academic details,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project in a clean interactive way using HTML, CSS, and JavaScript.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329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2591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rgbClr val="17375D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3256426">
            <a:off x="9877428" y="923971"/>
            <a:ext cx="914400" cy="91440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sp>
        <p:nvSpPr>
          <p:cNvPr id="120" name="矩形"/>
          <p:cNvSpPr>
            <a:spLocks/>
          </p:cNvSpPr>
          <p:nvPr/>
        </p:nvSpPr>
        <p:spPr>
          <a:xfrm rot="0">
            <a:off x="407210" y="1691999"/>
            <a:ext cx="8785220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often need a way to present their academic journey , skills, achievements , and projects in a structured and attractive manner.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simple document or resume is not interactive and does not highlights their projects 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Effectively.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goal of this project is to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and develop a digital education portfolio </a:t>
            </a: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using HTML,CSS, and JavaScript .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portfolio should :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Present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basic academic information 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such as school, UG course , and subjects.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Showcase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extra curricular activities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in a professional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Layout.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2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511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 rot="0">
            <a:off x="598426" y="2004436"/>
            <a:ext cx="9026064" cy="6225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SUMMARY OF THIS PROJECT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This project is a digital portfolio designed for undergraduate students to present their academic journey, skills, achievements, and projects in an interactive  way .It is build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 structure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design and styling ,and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interactivity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WHAT THE PORTFOLIO CONTAINS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About me / Academic Background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information about school and current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U,G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course.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 Mini projects with interactive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 Core technical and soft skills learned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Achievements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Awards , recognitions , and competition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752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Extracurricular Activities –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non-academic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constribution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.</a:t>
            </a: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Contact section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–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gmail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,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linkedln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, and phone number .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6519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1412720"/>
            <a:ext cx="10681335" cy="2862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MAIN IDEA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 main idea of this project is to </a:t>
            </a: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showcase personal achievements , </a:t>
            </a: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academic details , skills , and projects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in a modern , visually appealing , and interactive 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portfolio format that can be used by students for academic and professional purposes.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endParaRPr lang="zh-CN" altLang="en-US" sz="1800" b="1" i="0" u="none" strike="noStrike" kern="0" cap="none" spc="0" baseline="0">
              <a:solidFill>
                <a:srgbClr val="17375D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4526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矩形"/>
          <p:cNvSpPr>
            <a:spLocks/>
          </p:cNvSpPr>
          <p:nvPr/>
        </p:nvSpPr>
        <p:spPr>
          <a:xfrm rot="0">
            <a:off x="1537639" y="1890070"/>
            <a:ext cx="8273109" cy="48920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(UG, PG)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showcase their academic , skills , achievements , and projects.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Teachers &amp; Faculty Members-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evaluate student progress , projects , and extracurricular contribution.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Recruiters /  Employers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review candidates profiles , technical skills , and mini-projects during internship or placements.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Peers &amp; Collaborators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connect with classmates or team members for academic or project work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General Audience (Friends and family)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view personal growth , achievements ,  and milestones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485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2765585" y="1931274"/>
            <a:ext cx="6768940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–Skills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to built the structure of the portfolio (About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, Contact)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design and style the layout with colours, cards , and responsive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add interactivity (expand / collapse project details , alert messages).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 Layout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organize section clearly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Design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ensure the portfolio works on desktop and mobile screens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0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539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2025-09-06T10:15:10Z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