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9500" autoAdjust="0"/>
  </p:normalViewPr>
  <p:slideViewPr>
    <p:cSldViewPr>
      <p:cViewPr varScale="1">
        <p:scale>
          <a:sx n="72" d="100"/>
          <a:sy n="72" d="100"/>
        </p:scale>
        <p:origin x="-636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pPr algn="r"/>
              <a:t>9/12/2025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820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508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5799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037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289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9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123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2847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6572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024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1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2324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1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393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1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882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092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20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29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30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4459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21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025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9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736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200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93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349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011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036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40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645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9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800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93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945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38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8" name="文本框"/>
          <p:cNvSpPr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149" name="文本框"/>
          <p:cNvSpPr>
            <a:spLocks noGrp="1"/>
          </p:cNvSpPr>
          <p:nvPr>
            <p:ph type="ftr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sldNum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pPr/>
              <a:t>‹#›</a:t>
            </a:fld>
            <a:endParaRPr lang="zh-CN" altLang="en-US">
              <a:latin typeface="Droid Sans" charset="0"/>
              <a:ea typeface="宋体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31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309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73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089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19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070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36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84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95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l"/>
              <a:t>9/12/2025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517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  <a:t/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>
            <a:off x="1993712" y="2999829"/>
            <a:ext cx="9400026" cy="2663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M.SHABANA BANU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02EAE2D45C0B3EA82E74B1487760F413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B.Sc Computer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COLLEGE/ UNIVERSITY:Jaya women's arts and science college (Madras University)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>
            <a:off x="5461337" y="2796971"/>
            <a:ext cx="1257279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xmlns="" val="173352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4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>
            <a:off x="739774" y="291147"/>
            <a:ext cx="8794750" cy="6134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>
            <a:off x="839270" y="1340710"/>
            <a:ext cx="2035835" cy="3581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DESIGN APPROACH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>
            <a:off x="2135450" y="2132820"/>
            <a:ext cx="9105977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Simple &amp;  clean UI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–Focus on readability and user -friendly navigation.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Card- based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–each section (About , Skills , Project , Achievements , and contact)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    is displayed inside visually separated “cards”.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Colour scheme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–soft background with highlighted headers to give a modern look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Responsive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–works well on desktop , tablet , and Mobile Devices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Consistent styling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–same font , colours , and rounded card edges for uniformity.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99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>
            <a:off x="551230" y="260560"/>
            <a:ext cx="10681335" cy="49244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>LAYOUT STRUCTURE</a:t>
            </a:r>
            <a:endParaRPr lang="zh-CN" altLang="en-US" sz="3200" b="1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>
            <a:off x="1055300" y="1305341"/>
            <a:ext cx="8785221" cy="4091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1. HEADER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–title and tag line ( eg., “My Education Portfolio”)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2. ABOUT / ACADEMIC BACKGROUND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–Personal intro and education details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3. SKILLS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–Technical and non-technical skills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4. ACHIEVEMENTS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–Awards , contest and recognitions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5. PROJECT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–Expandable  project details (interative)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6. EXTRACURRICULAR ACTIVITIES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–Non-academic activities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7. CONTACT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–Email , linkedln , and phone number + interactive button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8. FOOTER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–Author name and copyright note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19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>
            <a:off x="407210" y="404579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>
            <a:off x="551230" y="1844780"/>
            <a:ext cx="9505319" cy="41205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FEATURES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     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Clean and user friendly design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Card-based section layout.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responsive (works on all devices)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Interactive projects  ( expand /collapse)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Contact info with clickable  button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HTML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–Structure of portfolio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–styling , layout , colours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–interactivity (alerts , toggle projects )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07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9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>
            <a:off x="2743200" y="2354703"/>
            <a:ext cx="8534019" cy="94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>
            <a:off x="5471802" y="2807111"/>
            <a:ext cx="1257280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pic>
        <p:nvPicPr>
          <p:cNvPr id="197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5945" y="1771623"/>
            <a:ext cx="6663639" cy="42449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95596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2772" y="1057258"/>
            <a:ext cx="5993766" cy="41512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58570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5797" y="1123932"/>
            <a:ext cx="8013808" cy="44224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05586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4603" y="761988"/>
            <a:ext cx="8834594" cy="51698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87025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"/>
          <p:cNvSpPr>
            <a:spLocks/>
          </p:cNvSpPr>
          <p:nvPr/>
        </p:nvSpPr>
        <p:spPr>
          <a:xfrm>
            <a:off x="5472415" y="2808029"/>
            <a:ext cx="1257279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pic>
        <p:nvPicPr>
          <p:cNvPr id="21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9735" y="1123932"/>
            <a:ext cx="6090725" cy="52335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13956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4098" y="981059"/>
            <a:ext cx="8126934" cy="49965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62271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3920" y="904861"/>
            <a:ext cx="5564053" cy="48221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210309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body" idx="4294967295"/>
          </p:nvPr>
        </p:nvSpPr>
        <p:spPr>
          <a:xfrm>
            <a:off x="1214438" y="2854325"/>
            <a:ext cx="10977562" cy="1511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6D3A99"/>
                </a:solidFill>
                <a:latin typeface="Calibri" charset="0"/>
                <a:ea typeface="宋体" charset="0"/>
                <a:cs typeface="Lucida Sans" charset="0"/>
              </a:rPr>
              <a:t>My Education Portfolio </a:t>
            </a:r>
            <a:endParaRPr lang="zh-CN" altLang="en-US" sz="4800" b="1" i="0" u="none" strike="noStrike" kern="0" cap="none" spc="0" baseline="0">
              <a:solidFill>
                <a:srgbClr val="6D3A99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xmlns="" val="42265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22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22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2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23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24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20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25" name="矩形"/>
          <p:cNvSpPr>
            <a:spLocks/>
          </p:cNvSpPr>
          <p:nvPr/>
        </p:nvSpPr>
        <p:spPr>
          <a:xfrm>
            <a:off x="1743074" y="1677923"/>
            <a:ext cx="3272773" cy="1958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Personal profile.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Academic Achievements.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Skills &amp; Competencies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Projects and work samples.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Extracurricular activities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Reflection &amp; Learning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226" name="矩形"/>
          <p:cNvSpPr>
            <a:spLocks/>
          </p:cNvSpPr>
          <p:nvPr/>
        </p:nvSpPr>
        <p:spPr>
          <a:xfrm>
            <a:off x="1199320" y="1484729"/>
            <a:ext cx="184731" cy="369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27" name="矩形"/>
          <p:cNvSpPr>
            <a:spLocks/>
          </p:cNvSpPr>
          <p:nvPr/>
        </p:nvSpPr>
        <p:spPr>
          <a:xfrm>
            <a:off x="839270" y="1239080"/>
            <a:ext cx="1595309" cy="369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HIGHLIGHTS</a:t>
            </a:r>
            <a:endParaRPr lang="zh-CN" altLang="en-US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  <p:sp>
        <p:nvSpPr>
          <p:cNvPr id="228" name="矩形"/>
          <p:cNvSpPr>
            <a:spLocks/>
          </p:cNvSpPr>
          <p:nvPr/>
        </p:nvSpPr>
        <p:spPr>
          <a:xfrm>
            <a:off x="839270" y="3709248"/>
            <a:ext cx="7876199" cy="17543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SHORT SUMMARY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        The digital Portfolio effectively showcases academic details,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Skills, achievements, and project in a clean interactive way using HTML, CSS, and JavaScript.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23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文本框"/>
          <p:cNvSpPr>
            <a:spLocks noGrp="1"/>
          </p:cNvSpPr>
          <p:nvPr>
            <p:ph type="body" idx="1"/>
          </p:nvPr>
        </p:nvSpPr>
        <p:spPr>
          <a:xfrm>
            <a:off x="552441" y="763788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 b="1" dirty="0">
                <a:solidFill>
                  <a:srgbClr val="000000"/>
                </a:solidFill>
              </a:rPr>
              <a:t>BENEFITS TO SOCIETY</a:t>
            </a:r>
            <a:r>
              <a:rPr lang="en-US" altLang="zh-CN" sz="36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1.Skilled </a:t>
            </a:r>
            <a:r>
              <a:rPr lang="en-US" altLang="zh-CN" sz="2400" b="1" dirty="0">
                <a:solidFill>
                  <a:srgbClr val="000000"/>
                </a:solidFill>
              </a:rPr>
              <a:t>Workforce Development                       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r>
              <a:rPr lang="en-US" altLang="zh-CN" sz="3600" dirty="0">
                <a:solidFill>
                  <a:srgbClr val="000000"/>
                </a:solidFill>
              </a:rPr>
              <a:t>                 </a:t>
            </a:r>
            <a:r>
              <a:rPr lang="en-US" altLang="zh-CN" sz="2400" dirty="0">
                <a:solidFill>
                  <a:srgbClr val="000000"/>
                </a:solidFill>
              </a:rPr>
              <a:t>Helps students showcase their real abilities and talents beyond grades, preparing them for jobs and entrepreneurship </a:t>
            </a:r>
            <a:r>
              <a:rPr lang="en-US" altLang="zh-CN" sz="26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2.Social Contribution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&amp; </a:t>
            </a:r>
            <a:r>
              <a:rPr lang="en-US" altLang="zh-CN" sz="2400" b="1" dirty="0">
                <a:solidFill>
                  <a:srgbClr val="000000"/>
                </a:solidFill>
              </a:rPr>
              <a:t>Volunteering 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en-US" altLang="zh-CN" sz="3600" dirty="0">
                <a:solidFill>
                  <a:srgbClr val="000000"/>
                </a:solidFill>
              </a:rPr>
              <a:t>               </a:t>
            </a:r>
            <a:r>
              <a:rPr lang="en-US" altLang="zh-CN" sz="2400" dirty="0">
                <a:solidFill>
                  <a:srgbClr val="000000"/>
                </a:solidFill>
              </a:rPr>
              <a:t>Showcasing extracurricular and community service work motivates others,</a:t>
            </a: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creating a culture of social responsibility 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zh-CN" sz="2400" b="1" dirty="0">
                <a:solidFill>
                  <a:srgbClr val="000000"/>
                </a:solidFill>
              </a:rPr>
              <a:t>3.Global Visibility</a:t>
            </a:r>
          </a:p>
          <a:p>
            <a:r>
              <a:rPr lang="en-US" altLang="zh-CN" sz="3600" dirty="0">
                <a:solidFill>
                  <a:srgbClr val="000000"/>
                </a:solidFill>
              </a:rPr>
              <a:t>              </a:t>
            </a:r>
            <a:r>
              <a:rPr lang="en-US" altLang="zh-CN" sz="2400" dirty="0">
                <a:solidFill>
                  <a:srgbClr val="000000"/>
                </a:solidFill>
              </a:rPr>
              <a:t>Digital portfolio allow students to connect with International opportunities, collaboration, and cultural exchange ,strengthening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society's </a:t>
            </a:r>
            <a:r>
              <a:rPr lang="en-US" altLang="zh-CN" sz="2400" dirty="0" smtClean="0">
                <a:solidFill>
                  <a:srgbClr val="000000"/>
                </a:solidFill>
              </a:rPr>
              <a:t>Knowledge </a:t>
            </a:r>
            <a:r>
              <a:rPr lang="en-US" altLang="zh-CN" sz="2400" dirty="0">
                <a:solidFill>
                  <a:srgbClr val="000000"/>
                </a:solidFill>
              </a:rPr>
              <a:t>network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zh-CN" sz="3600" dirty="0">
                <a:solidFill>
                  <a:srgbClr val="000000"/>
                </a:solidFill>
              </a:rPr>
              <a:t>         </a:t>
            </a:r>
          </a:p>
          <a:p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04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6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rgbClr val="17375D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rgbClr val="17375D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rgbClr val="17375D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rgbClr val="17375D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rgbClr val="17375D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rgbClr val="17375D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3256426">
            <a:off x="9877428" y="923971"/>
            <a:ext cx="914400" cy="914400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round/>
          </a:ln>
        </p:spPr>
      </p:sp>
      <p:sp>
        <p:nvSpPr>
          <p:cNvPr id="120" name="矩形"/>
          <p:cNvSpPr>
            <a:spLocks/>
          </p:cNvSpPr>
          <p:nvPr/>
        </p:nvSpPr>
        <p:spPr>
          <a:xfrm>
            <a:off x="407210" y="1691999"/>
            <a:ext cx="8785220" cy="36933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Students often need a way to present their academic journey , skills, achievements , and projects in a structured and attractive manner.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A simple document or resume is not interactive and does not highlights their projects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Effectively.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rgbClr val="0F253F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The goal of this project is to </a:t>
            </a:r>
            <a:r>
              <a:rPr lang="en-US" altLang="zh-CN" sz="1800" b="1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design and develop a digital education portfolio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using HTML,CSS, and JavaScript .</a:t>
            </a: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The portfolio should 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rgbClr val="0F253F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Present </a:t>
            </a:r>
            <a:r>
              <a:rPr lang="en-US" altLang="zh-CN" sz="1800" b="1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basic academic information </a:t>
            </a: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such as school, UG course , and subjects.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 dirty="0">
              <a:solidFill>
                <a:srgbClr val="0F253F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Showcase </a:t>
            </a:r>
            <a:r>
              <a:rPr lang="en-US" altLang="zh-CN" sz="1800" b="1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skills, achievements, and extra curricular activities</a:t>
            </a: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 in a </a:t>
            </a:r>
            <a:r>
              <a:rPr lang="en-US" altLang="zh-CN" sz="1800" b="0" i="0" u="none" strike="noStrike" kern="1200" cap="none" spc="0" baseline="0" dirty="0" smtClean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professional</a:t>
            </a:r>
            <a:r>
              <a:rPr lang="en-US" altLang="zh-CN" sz="1800" b="0" i="0" u="none" strike="noStrike" kern="1200" cap="none" spc="0" dirty="0" smtClean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1800" b="0" i="0" u="none" strike="noStrike" kern="1200" cap="none" spc="0" baseline="0" dirty="0" smtClean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Layout</a:t>
            </a:r>
            <a:r>
              <a:rPr lang="en-US" altLang="zh-CN" sz="1800" b="0" i="0" u="none" strike="noStrike" kern="1200" cap="none" spc="0" baseline="0" dirty="0">
                <a:solidFill>
                  <a:srgbClr val="0F253F"/>
                </a:solidFill>
                <a:latin typeface="Droid Sans" charset="0"/>
                <a:ea typeface="宋体" charset="0"/>
                <a:cs typeface="Droid Sans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 dirty="0">
              <a:solidFill>
                <a:schemeClr val="tx2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01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>
            <a:off x="598426" y="1700760"/>
            <a:ext cx="9026064" cy="674030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SUMMARY OF THIS PROJECT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                          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This project is a digital portfolio designed for undergraduate students to present their academic journey, skills, achievements, and projects in an interactive  way .It is build using </a:t>
            </a: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HTML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for structure , </a:t>
            </a: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CSS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for design and styling ,and </a:t>
            </a: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JavaScript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for interactivity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WHAT THE PORTFOLIO CONTAINS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About me / Academic Background –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information about school and current </a:t>
            </a: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U,G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course.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Projects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– Mini projects with interactive details.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Skill &amp; Subjects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– Core technical and soft skills learned 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Achievements –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Awards , recognitions , and competition</a:t>
            </a: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.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endParaRPr lang="zh-CN" altLang="en-US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91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0" y="548600"/>
            <a:ext cx="11436667" cy="12961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b="1" dirty="0" smtClean="0">
                <a:cs typeface="Lucida Sans" charset="0"/>
              </a:rPr>
              <a:t>Extracurricular Activities </a:t>
            </a:r>
            <a:r>
              <a:rPr lang="en-US" altLang="zh-CN" dirty="0" smtClean="0">
                <a:cs typeface="Lucida Sans" charset="0"/>
              </a:rPr>
              <a:t>–non academic  </a:t>
            </a:r>
            <a:r>
              <a:rPr lang="en-US" altLang="zh-CN" dirty="0" err="1" smtClean="0">
                <a:cs typeface="Lucida Sans" charset="0"/>
              </a:rPr>
              <a:t>constribution</a:t>
            </a:r>
            <a:r>
              <a:rPr lang="en-US" altLang="zh-CN" dirty="0" smtClean="0">
                <a:cs typeface="Lucida Sans" charset="0"/>
              </a:rPr>
              <a:t>.</a:t>
            </a:r>
            <a:br>
              <a:rPr lang="en-US" altLang="zh-CN" dirty="0" smtClean="0">
                <a:cs typeface="Lucida Sans" charset="0"/>
              </a:rPr>
            </a:br>
            <a:r>
              <a:rPr lang="en-US" altLang="zh-CN" dirty="0" smtClean="0">
                <a:cs typeface="Lucida Sans" charset="0"/>
              </a:rPr>
              <a:t/>
            </a:r>
            <a:br>
              <a:rPr lang="en-US" altLang="zh-CN" dirty="0" smtClean="0">
                <a:cs typeface="Lucida Sans" charset="0"/>
              </a:rPr>
            </a:br>
            <a:r>
              <a:rPr lang="en-US" altLang="zh-CN" dirty="0" smtClean="0">
                <a:cs typeface="Lucida Sans" charset="0"/>
              </a:rPr>
              <a:t/>
            </a:r>
            <a:br>
              <a:rPr lang="en-US" altLang="zh-CN" dirty="0" smtClean="0">
                <a:cs typeface="Lucida Sans" charset="0"/>
              </a:rPr>
            </a:br>
            <a:endParaRPr lang="zh-CN" altLang="en-US" sz="1800" b="0" i="0" u="none" strike="noStrike" kern="0" cap="none" spc="0" baseline="0" dirty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220" y="1196690"/>
            <a:ext cx="92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Contact section –</a:t>
            </a:r>
            <a:r>
              <a:rPr lang="en-US" dirty="0" smtClean="0"/>
              <a:t>e</a:t>
            </a:r>
            <a:r>
              <a:rPr lang="en-US" dirty="0" smtClean="0"/>
              <a:t>mail ,</a:t>
            </a:r>
            <a:r>
              <a:rPr lang="en-US" dirty="0" err="1" smtClean="0"/>
              <a:t>linkedln</a:t>
            </a:r>
            <a:r>
              <a:rPr lang="en-US" dirty="0" smtClean="0"/>
              <a:t>, and phone number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255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>
            <a:off x="755332" y="1412720"/>
            <a:ext cx="10681335" cy="28623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>MAIN IDEA </a:t>
            </a:r>
            <a:r>
              <a:rPr lang="zh-CN" altLang="en-US" sz="18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/>
            </a:r>
            <a:br>
              <a:rPr lang="zh-CN" altLang="en-US" sz="18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</a:br>
            <a:r>
              <a:rPr lang="en-US" altLang="zh-CN" sz="18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>   </a:t>
            </a:r>
            <a:r>
              <a:rPr lang="zh-CN" altLang="en-US" sz="18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/>
            </a:r>
            <a:br>
              <a:rPr lang="zh-CN" altLang="en-US" sz="18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</a:br>
            <a:r>
              <a:rPr lang="en-US" altLang="zh-CN" sz="1800" b="0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>                      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>The main idea of this project is to </a:t>
            </a: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>showcase personal achievements , </a:t>
            </a:r>
            <a: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/>
            </a: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</a:br>
            <a: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/>
            </a: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</a:b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>academic details , skills , and projects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>in a modern , visually appealing , and interactive </a:t>
            </a:r>
            <a: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/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</a:br>
            <a: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/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</a:b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>portfolio format that can be used by students for academic and professional purposes.</a:t>
            </a:r>
            <a: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/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</a:br>
            <a:r>
              <a:rPr lang="zh-CN" altLang="en-US" sz="1800" b="1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  <a:t/>
            </a:r>
            <a:br>
              <a:rPr lang="zh-CN" altLang="en-US" sz="1800" b="1" i="0" u="none" strike="noStrike" kern="0" cap="none" spc="0" baseline="0">
                <a:solidFill>
                  <a:srgbClr val="17375D"/>
                </a:solidFill>
                <a:latin typeface="Calibri" charset="0"/>
                <a:ea typeface="宋体" charset="0"/>
                <a:cs typeface="Lucida Sans" charset="0"/>
              </a:rPr>
            </a:br>
            <a:endParaRPr lang="zh-CN" altLang="en-US" sz="1800" b="1" i="0" u="none" strike="noStrike" kern="0" cap="none" spc="0" baseline="0">
              <a:solidFill>
                <a:srgbClr val="17375D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37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5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0" name="矩形"/>
          <p:cNvSpPr>
            <a:spLocks/>
          </p:cNvSpPr>
          <p:nvPr/>
        </p:nvSpPr>
        <p:spPr>
          <a:xfrm>
            <a:off x="1537639" y="1890070"/>
            <a:ext cx="8273109" cy="48920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Students (UG, PG)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to showcase their academic , skills , achievements , and projects.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Teachers &amp; Faculty Members-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to evaluate student progress , projects , and extracurricular contribution.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Recruiters /  Employers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to review candidates profiles , technical skills , and mini-projects during internship or placements.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Peers &amp; Collaborators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to connect with classmates or team members for academic or project work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General Audience (Friends and family)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to view personal growth , achievements ,  and milestones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95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9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6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>
            <a:off x="2765585" y="1931274"/>
            <a:ext cx="6768940" cy="4091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HTML –Skills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to built the structure of the portfolio (About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Projects , Contact)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CSS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to design and style the layout with colours, cards , and responsive design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JavaScript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to add interactivity (expand / collapse project details , alert messages).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Card Layout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to organize section clearly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Responsive Design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to ensure the portfolio works on desktop and mobile screens 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76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579</TotalTime>
  <Words>861</Words>
  <Application>Microsoft Office PowerPoint</Application>
  <PresentationFormat>Custom</PresentationFormat>
  <Paragraphs>173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Extracurricular Activities –non academic  constribution.   </vt:lpstr>
      <vt:lpstr>MAIN IDEA                             The main idea of this project is to showcase personal achievements ,   academic details , skills , and projects in a modern , visually appealing , and interactive   portfolio format that can be used by students for academic and professional purposes.  </vt:lpstr>
      <vt:lpstr>WHO ARE THE END USERS?</vt:lpstr>
      <vt:lpstr>TOOLS AND TECHNIQUES</vt:lpstr>
      <vt:lpstr>Slide 10</vt:lpstr>
      <vt:lpstr>LAYOUT STRUCTURE</vt:lpstr>
      <vt:lpstr>FEATURES AND FUNCTIONALITY</vt:lpstr>
      <vt:lpstr>RESULTS AND SCREENSHOTS</vt:lpstr>
      <vt:lpstr>Slide 14</vt:lpstr>
      <vt:lpstr>Slide 15</vt:lpstr>
      <vt:lpstr>Slide 16</vt:lpstr>
      <vt:lpstr>Slide 17</vt:lpstr>
      <vt:lpstr>Slide 18</vt:lpstr>
      <vt:lpstr>Slide 19</vt:lpstr>
      <vt:lpstr>CONCLUSION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JWC</cp:lastModifiedBy>
  <cp:revision>28</cp:revision>
  <dcterms:created xsi:type="dcterms:W3CDTF">2024-03-29T15:07:22Z</dcterms:created>
  <dcterms:modified xsi:type="dcterms:W3CDTF">2025-09-12T07:10:12Z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