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70" r:id="rId2"/>
    <p:sldId id="272" r:id="rId3"/>
    <p:sldId id="257" r:id="rId4"/>
    <p:sldId id="258" r:id="rId5"/>
    <p:sldId id="273" r:id="rId6"/>
    <p:sldId id="274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1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24" autoAdjust="0"/>
    <p:restoredTop sz="94660"/>
  </p:normalViewPr>
  <p:slideViewPr>
    <p:cSldViewPr>
      <p:cViewPr varScale="1">
        <p:scale>
          <a:sx n="83" d="100"/>
          <a:sy n="83" d="100"/>
        </p:scale>
        <p:origin x="-138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754244-BD0E-4385-A80E-F557C7D3F11F}" type="datetimeFigureOut">
              <a:rPr lang="en-IN" smtClean="0"/>
              <a:pPr/>
              <a:t>27-02-2020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66A0C2-DEF3-47ED-B30C-BE5011AEB33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754244-BD0E-4385-A80E-F557C7D3F11F}" type="datetimeFigureOut">
              <a:rPr lang="en-IN" smtClean="0"/>
              <a:pPr/>
              <a:t>27-02-2020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66A0C2-DEF3-47ED-B30C-BE5011AEB3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754244-BD0E-4385-A80E-F557C7D3F11F}" type="datetimeFigureOut">
              <a:rPr lang="en-IN" smtClean="0"/>
              <a:pPr/>
              <a:t>27-02-2020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66A0C2-DEF3-47ED-B30C-BE5011AEB3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754244-BD0E-4385-A80E-F557C7D3F11F}" type="datetimeFigureOut">
              <a:rPr lang="en-IN" smtClean="0"/>
              <a:pPr/>
              <a:t>27-02-2020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66A0C2-DEF3-47ED-B30C-BE5011AEB3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754244-BD0E-4385-A80E-F557C7D3F11F}" type="datetimeFigureOut">
              <a:rPr lang="en-IN" smtClean="0"/>
              <a:pPr/>
              <a:t>27-02-2020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66A0C2-DEF3-47ED-B30C-BE5011AEB33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754244-BD0E-4385-A80E-F557C7D3F11F}" type="datetimeFigureOut">
              <a:rPr lang="en-IN" smtClean="0"/>
              <a:pPr/>
              <a:t>27-02-2020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66A0C2-DEF3-47ED-B30C-BE5011AEB3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754244-BD0E-4385-A80E-F557C7D3F11F}" type="datetimeFigureOut">
              <a:rPr lang="en-IN" smtClean="0"/>
              <a:pPr/>
              <a:t>27-02-2020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66A0C2-DEF3-47ED-B30C-BE5011AEB33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754244-BD0E-4385-A80E-F557C7D3F11F}" type="datetimeFigureOut">
              <a:rPr lang="en-IN" smtClean="0"/>
              <a:pPr/>
              <a:t>27-02-2020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66A0C2-DEF3-47ED-B30C-BE5011AEB3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754244-BD0E-4385-A80E-F557C7D3F11F}" type="datetimeFigureOut">
              <a:rPr lang="en-IN" smtClean="0"/>
              <a:pPr/>
              <a:t>27-02-2020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66A0C2-DEF3-47ED-B30C-BE5011AEB3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754244-BD0E-4385-A80E-F557C7D3F11F}" type="datetimeFigureOut">
              <a:rPr lang="en-IN" smtClean="0"/>
              <a:pPr/>
              <a:t>27-02-2020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66A0C2-DEF3-47ED-B30C-BE5011AEB3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F754244-BD0E-4385-A80E-F557C7D3F11F}" type="datetimeFigureOut">
              <a:rPr lang="en-IN" smtClean="0"/>
              <a:pPr/>
              <a:t>27-02-2020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766A0C2-DEF3-47ED-B30C-BE5011AEB3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F754244-BD0E-4385-A80E-F557C7D3F11F}" type="datetimeFigureOut">
              <a:rPr lang="en-IN" smtClean="0"/>
              <a:pPr/>
              <a:t>27-02-2020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766A0C2-DEF3-47ED-B30C-BE5011AEB33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502753"/>
            <a:ext cx="6619244" cy="2677648"/>
          </a:xfrm>
        </p:spPr>
        <p:txBody>
          <a:bodyPr/>
          <a:lstStyle/>
          <a:p>
            <a:r>
              <a:rPr lang="en-US" sz="4400" dirty="0" smtClean="0"/>
              <a:t>Identifying Emotions From Text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9705" y="3381048"/>
            <a:ext cx="7746642" cy="1996907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200" b="1" dirty="0" smtClean="0"/>
          </a:p>
          <a:p>
            <a:r>
              <a:rPr lang="en-US" sz="2400" b="1" dirty="0" smtClean="0"/>
              <a:t>Presented </a:t>
            </a:r>
            <a:r>
              <a:rPr lang="en-US" sz="2400" b="1" dirty="0" smtClean="0"/>
              <a:t>BY:</a:t>
            </a:r>
          </a:p>
          <a:p>
            <a:r>
              <a:rPr lang="en-US" sz="2400" dirty="0" err="1" smtClean="0"/>
              <a:t>Shabana</a:t>
            </a:r>
            <a:r>
              <a:rPr lang="en-US" sz="2400" dirty="0" smtClean="0"/>
              <a:t> R.P</a:t>
            </a:r>
          </a:p>
          <a:p>
            <a:r>
              <a:rPr lang="en-US" sz="2400" dirty="0" err="1" smtClean="0"/>
              <a:t>Spurthi</a:t>
            </a:r>
            <a:r>
              <a:rPr lang="en-US" sz="2400" dirty="0" smtClean="0"/>
              <a:t> M.S</a:t>
            </a:r>
          </a:p>
          <a:p>
            <a:r>
              <a:rPr lang="en-US" sz="2400" dirty="0" err="1" smtClean="0"/>
              <a:t>Eshamma</a:t>
            </a:r>
            <a:r>
              <a:rPr lang="en-US" sz="2400" dirty="0" smtClean="0"/>
              <a:t> K.G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101" y="4185371"/>
            <a:ext cx="35169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Guided </a:t>
            </a:r>
            <a:r>
              <a:rPr lang="en-US" sz="2100" dirty="0" err="1" smtClean="0"/>
              <a:t>by:Dr</a:t>
            </a:r>
            <a:r>
              <a:rPr lang="en-US" sz="2100" dirty="0" smtClean="0"/>
              <a:t>. K.M Anil Kumar</a:t>
            </a:r>
          </a:p>
        </p:txBody>
      </p:sp>
    </p:spTree>
    <p:extLst>
      <p:ext uri="{BB962C8B-B14F-4D97-AF65-F5344CB8AC3E}">
        <p14:creationId xmlns="" xmlns:p14="http://schemas.microsoft.com/office/powerpoint/2010/main" val="155393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KEYWORD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Identify keywords that are the useful to the classifier from the input dataset. </a:t>
            </a:r>
          </a:p>
          <a:p>
            <a:r>
              <a:rPr lang="en-US" dirty="0" smtClean="0"/>
              <a:t>Classify the extracted keywords into 5 basic  emotion class</a:t>
            </a:r>
          </a:p>
          <a:p>
            <a:r>
              <a:rPr lang="en-US" dirty="0" smtClean="0"/>
              <a:t>We have classified keyword dataset  of size 1540 into 5 text files</a:t>
            </a:r>
          </a:p>
          <a:p>
            <a:r>
              <a:rPr lang="en-US" dirty="0" smtClean="0"/>
              <a:t>Joy:553</a:t>
            </a:r>
          </a:p>
          <a:p>
            <a:r>
              <a:rPr lang="en-US" dirty="0" smtClean="0"/>
              <a:t>Fear:195</a:t>
            </a:r>
          </a:p>
          <a:p>
            <a:r>
              <a:rPr lang="en-US" dirty="0" smtClean="0"/>
              <a:t>Disgust:70</a:t>
            </a:r>
          </a:p>
          <a:p>
            <a:r>
              <a:rPr lang="en-US" dirty="0" smtClean="0"/>
              <a:t>Anger:355</a:t>
            </a:r>
          </a:p>
          <a:p>
            <a:r>
              <a:rPr lang="en-US" dirty="0" smtClean="0"/>
              <a:t>Sad:274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 tool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845840"/>
          </a:xfrm>
        </p:spPr>
        <p:txBody>
          <a:bodyPr>
            <a:noAutofit/>
          </a:bodyPr>
          <a:lstStyle/>
          <a:p>
            <a:r>
              <a:rPr lang="en-US" sz="2600" dirty="0" smtClean="0"/>
              <a:t>Converts given text data into vector representation. </a:t>
            </a:r>
          </a:p>
          <a:p>
            <a:r>
              <a:rPr lang="en-US" sz="2600" dirty="0" smtClean="0"/>
              <a:t>Enables us to arrive at semantically similar words</a:t>
            </a:r>
            <a:r>
              <a:rPr lang="en-US" sz="2600" dirty="0" smtClean="0"/>
              <a:t>.</a:t>
            </a:r>
          </a:p>
          <a:p>
            <a:r>
              <a:rPr lang="en-US" sz="2800" dirty="0" smtClean="0"/>
              <a:t>However, we need the words to be emotionally similar. </a:t>
            </a:r>
          </a:p>
          <a:p>
            <a:pPr>
              <a:buNone/>
            </a:pPr>
            <a:endParaRPr lang="en-US" sz="2600" dirty="0" smtClean="0"/>
          </a:p>
          <a:p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smtClean="0"/>
              <a:t>need to consider semantically equal words with the constraint that they are emotionally equal too and update their weights respectively so that emotionally similar words are closer to each other.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Consider  5 basic emotions</a:t>
            </a:r>
          </a:p>
          <a:p>
            <a:r>
              <a:rPr lang="en-US" dirty="0" smtClean="0"/>
              <a:t>We have implemented 5 small baseline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Programs to identify emotion</a:t>
            </a:r>
          </a:p>
          <a:p>
            <a:r>
              <a:rPr lang="en-US" sz="3200" dirty="0" smtClean="0"/>
              <a:t>Given any sentence/paragraph we will determine the 5 basic emotions through feature extraction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3581400"/>
            <a:ext cx="6477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304800"/>
            <a:ext cx="8305800" cy="6324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9600" dirty="0" smtClean="0"/>
              <a:t>    </a:t>
            </a:r>
          </a:p>
          <a:p>
            <a:pPr>
              <a:buNone/>
            </a:pPr>
            <a:r>
              <a:rPr lang="en-US" sz="9600" dirty="0" smtClean="0"/>
              <a:t> </a:t>
            </a:r>
            <a:r>
              <a:rPr lang="en-US" sz="9600" dirty="0" smtClean="0"/>
              <a:t>   Thank You</a:t>
            </a:r>
            <a:endParaRPr lang="en-US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Existing Solution Method</a:t>
            </a:r>
          </a:p>
          <a:p>
            <a:r>
              <a:rPr lang="en-US" dirty="0" smtClean="0"/>
              <a:t>Proposed Solution Method</a:t>
            </a:r>
          </a:p>
          <a:p>
            <a:r>
              <a:rPr lang="en-US" dirty="0" smtClean="0"/>
              <a:t> Details of first Presentation</a:t>
            </a:r>
          </a:p>
          <a:p>
            <a:r>
              <a:rPr lang="en-US" smtClean="0"/>
              <a:t>Current Progress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9188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aimed to design a  prototype which classifies different levels of emotions and detects emotions from text using NLP and ML.</a:t>
            </a:r>
            <a:endParaRPr lang="en-IN" dirty="0"/>
          </a:p>
          <a:p>
            <a:pPr marL="13716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4597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effectLst/>
              </a:rPr>
              <a:t>OBJECTIVE</a:t>
            </a:r>
            <a:r>
              <a:rPr lang="en-IN" dirty="0">
                <a:effectLst/>
              </a:rPr>
              <a:t/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classify text as emotional or non emotional text.</a:t>
            </a:r>
            <a:endParaRPr lang="en-IN" dirty="0"/>
          </a:p>
          <a:p>
            <a:pPr lvl="0"/>
            <a:r>
              <a:rPr lang="en-US" dirty="0"/>
              <a:t>To compare Natural Language processing and Machine Learning based application.</a:t>
            </a:r>
            <a:endParaRPr lang="en-IN" dirty="0"/>
          </a:p>
          <a:p>
            <a:pPr lvl="0"/>
            <a:r>
              <a:rPr lang="en-US" dirty="0"/>
              <a:t>To develop a prototype for classifying and detection of emotions.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5501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solution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detect emotion by reading and analyzing the text statement or document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Existing solution method detection of emotions is limited to some short documents.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detect emotions by </a:t>
            </a:r>
            <a:r>
              <a:rPr lang="en-US" dirty="0" smtClean="0"/>
              <a:t>classifying it into </a:t>
            </a:r>
            <a:r>
              <a:rPr lang="en-US" dirty="0"/>
              <a:t>positive ,</a:t>
            </a:r>
            <a:r>
              <a:rPr lang="en-US" dirty="0" smtClean="0"/>
              <a:t> negative and neutral</a:t>
            </a:r>
          </a:p>
          <a:p>
            <a:r>
              <a:rPr lang="en-US" dirty="0" smtClean="0"/>
              <a:t>Emotion detection by emotional keyword.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107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effectLst/>
              </a:rPr>
              <a:t>Proposed solution Methods</a:t>
            </a:r>
            <a:r>
              <a:rPr lang="en-IN" dirty="0">
                <a:effectLst/>
              </a:rPr>
              <a:t/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are trying to detect emotion from </a:t>
            </a:r>
            <a:r>
              <a:rPr lang="en-US" dirty="0" smtClean="0"/>
              <a:t>different sized documents. </a:t>
            </a:r>
          </a:p>
          <a:p>
            <a:r>
              <a:rPr lang="en-US" dirty="0" smtClean="0"/>
              <a:t>Emotions are divided into 5 different types based on the Paul Ekman Theory</a:t>
            </a:r>
          </a:p>
          <a:p>
            <a:pPr marL="651510" indent="-514350">
              <a:buFont typeface="+mj-lt"/>
              <a:buAutoNum type="alphaLcParenR"/>
            </a:pPr>
            <a:r>
              <a:rPr lang="en-US" dirty="0" smtClean="0"/>
              <a:t>Happy</a:t>
            </a:r>
          </a:p>
          <a:p>
            <a:pPr marL="651510" indent="-514350">
              <a:buFont typeface="+mj-lt"/>
              <a:buAutoNum type="alphaLcParenR"/>
            </a:pPr>
            <a:r>
              <a:rPr lang="en-US" dirty="0" smtClean="0"/>
              <a:t>Sad</a:t>
            </a:r>
          </a:p>
          <a:p>
            <a:pPr marL="651510" indent="-514350">
              <a:buFont typeface="+mj-lt"/>
              <a:buAutoNum type="alphaLcParenR"/>
            </a:pPr>
            <a:r>
              <a:rPr lang="en-US" dirty="0" smtClean="0"/>
              <a:t>Angry</a:t>
            </a:r>
          </a:p>
          <a:p>
            <a:pPr marL="651510" indent="-514350">
              <a:buFont typeface="+mj-lt"/>
              <a:buAutoNum type="alphaLcParenR"/>
            </a:pPr>
            <a:r>
              <a:rPr lang="en-US" dirty="0" smtClean="0"/>
              <a:t>Fear</a:t>
            </a:r>
          </a:p>
          <a:p>
            <a:pPr marL="651510" indent="-514350">
              <a:buFont typeface="+mj-lt"/>
              <a:buAutoNum type="alphaLcParenR"/>
            </a:pPr>
            <a:r>
              <a:rPr lang="en-US" dirty="0" smtClean="0"/>
              <a:t>Disgust</a:t>
            </a:r>
          </a:p>
          <a:p>
            <a:r>
              <a:rPr lang="en-US" dirty="0" smtClean="0"/>
              <a:t>Finding the accuracy of the Emotions.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57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848600" cy="893064"/>
          </a:xfrm>
        </p:spPr>
        <p:txBody>
          <a:bodyPr/>
          <a:lstStyle/>
          <a:p>
            <a:r>
              <a:rPr lang="en-US" sz="3800" dirty="0" smtClean="0"/>
              <a:t>Details of first </a:t>
            </a:r>
            <a:r>
              <a:rPr lang="en-US" sz="3800" dirty="0" smtClean="0"/>
              <a:t>presentation</a:t>
            </a:r>
            <a:endParaRPr lang="en-IN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Identification of emotional words from text</a:t>
            </a:r>
            <a:endParaRPr lang="en-US" dirty="0" smtClean="0"/>
          </a:p>
          <a:p>
            <a:r>
              <a:rPr lang="en-US" dirty="0" smtClean="0"/>
              <a:t>Classification of Emotion</a:t>
            </a:r>
          </a:p>
          <a:p>
            <a:r>
              <a:rPr lang="en-US" dirty="0" smtClean="0"/>
              <a:t>Emotion Analysis using </a:t>
            </a:r>
            <a:r>
              <a:rPr lang="en-US" dirty="0" smtClean="0"/>
              <a:t>ML and NLTK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9562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2971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are the emotions we are interested in? </a:t>
            </a:r>
          </a:p>
          <a:p>
            <a:r>
              <a:rPr lang="en-US" dirty="0" smtClean="0"/>
              <a:t>How to collect the input dataset?</a:t>
            </a:r>
          </a:p>
          <a:p>
            <a:r>
              <a:rPr lang="en-US" dirty="0" smtClean="0"/>
              <a:t>How to process and find the emotion?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5375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Collecting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train the word2vec tool we are using a dataset from Google news corpus.</a:t>
            </a:r>
          </a:p>
          <a:p>
            <a:r>
              <a:rPr lang="en-US" dirty="0" smtClean="0"/>
              <a:t>Further, we have an emotion based </a:t>
            </a:r>
          </a:p>
          <a:p>
            <a:pPr marL="542925" indent="-273050"/>
            <a:r>
              <a:rPr lang="en-US" dirty="0" smtClean="0"/>
              <a:t>Keyword dataset</a:t>
            </a:r>
          </a:p>
          <a:p>
            <a:pPr marL="542925" indent="-273050"/>
            <a:r>
              <a:rPr lang="en-US" dirty="0" smtClean="0"/>
              <a:t>Phrase dataset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530</TotalTime>
  <Words>400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Metro</vt:lpstr>
      <vt:lpstr>Identifying Emotions From Text</vt:lpstr>
      <vt:lpstr>Table of Contents</vt:lpstr>
      <vt:lpstr>Aim</vt:lpstr>
      <vt:lpstr>OBJECTIVE </vt:lpstr>
      <vt:lpstr>Existing solution Method</vt:lpstr>
      <vt:lpstr>Proposed solution Methods </vt:lpstr>
      <vt:lpstr>Details of first presentation</vt:lpstr>
      <vt:lpstr>Current Progress</vt:lpstr>
      <vt:lpstr>Collecting dataset</vt:lpstr>
      <vt:lpstr>KEYWORD EXTRACTION</vt:lpstr>
      <vt:lpstr>Word2vec tool</vt:lpstr>
      <vt:lpstr>Word2vec tool</vt:lpstr>
      <vt:lpstr>Emotion classification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shabana</cp:lastModifiedBy>
  <cp:revision>17</cp:revision>
  <dcterms:created xsi:type="dcterms:W3CDTF">2020-02-26T11:16:03Z</dcterms:created>
  <dcterms:modified xsi:type="dcterms:W3CDTF">2020-02-27T09:15:09Z</dcterms:modified>
</cp:coreProperties>
</file>