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660"/>
  </p:normalViewPr>
  <p:slideViewPr>
    <p:cSldViewPr>
      <p:cViewPr varScale="1">
        <p:scale>
          <a:sx n="69" d="100"/>
          <a:sy n="69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4244-BD0E-4385-A80E-F557C7D3F11F}" type="datetimeFigureOut">
              <a:rPr lang="en-IN" smtClean="0"/>
              <a:t>27-02-2020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6A0C2-DEF3-47ED-B30C-BE5011AEB33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4244-BD0E-4385-A80E-F557C7D3F11F}" type="datetimeFigureOut">
              <a:rPr lang="en-IN" smtClean="0"/>
              <a:t>27-02-2020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6A0C2-DEF3-47ED-B30C-BE5011AEB33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4244-BD0E-4385-A80E-F557C7D3F11F}" type="datetimeFigureOut">
              <a:rPr lang="en-IN" smtClean="0"/>
              <a:t>27-02-2020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6A0C2-DEF3-47ED-B30C-BE5011AEB33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4244-BD0E-4385-A80E-F557C7D3F11F}" type="datetimeFigureOut">
              <a:rPr lang="en-IN" smtClean="0"/>
              <a:t>27-02-2020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6A0C2-DEF3-47ED-B30C-BE5011AEB33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4244-BD0E-4385-A80E-F557C7D3F11F}" type="datetimeFigureOut">
              <a:rPr lang="en-IN" smtClean="0"/>
              <a:t>27-02-2020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766A0C2-DEF3-47ED-B30C-BE5011AEB33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4244-BD0E-4385-A80E-F557C7D3F11F}" type="datetimeFigureOut">
              <a:rPr lang="en-IN" smtClean="0"/>
              <a:t>27-02-2020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6A0C2-DEF3-47ED-B30C-BE5011AEB33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4244-BD0E-4385-A80E-F557C7D3F11F}" type="datetimeFigureOut">
              <a:rPr lang="en-IN" smtClean="0"/>
              <a:t>27-02-2020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6A0C2-DEF3-47ED-B30C-BE5011AEB33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4244-BD0E-4385-A80E-F557C7D3F11F}" type="datetimeFigureOut">
              <a:rPr lang="en-IN" smtClean="0"/>
              <a:t>27-02-2020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6A0C2-DEF3-47ED-B30C-BE5011AEB33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4244-BD0E-4385-A80E-F557C7D3F11F}" type="datetimeFigureOut">
              <a:rPr lang="en-IN" smtClean="0"/>
              <a:t>27-02-2020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6A0C2-DEF3-47ED-B30C-BE5011AEB33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4244-BD0E-4385-A80E-F557C7D3F11F}" type="datetimeFigureOut">
              <a:rPr lang="en-IN" smtClean="0"/>
              <a:t>27-02-2020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6A0C2-DEF3-47ED-B30C-BE5011AEB33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4244-BD0E-4385-A80E-F557C7D3F11F}" type="datetimeFigureOut">
              <a:rPr lang="en-IN" smtClean="0"/>
              <a:t>27-02-2020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6A0C2-DEF3-47ED-B30C-BE5011AEB33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F754244-BD0E-4385-A80E-F557C7D3F11F}" type="datetimeFigureOut">
              <a:rPr lang="en-IN" smtClean="0"/>
              <a:t>27-02-2020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766A0C2-DEF3-47ED-B30C-BE5011AEB33B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Identifying emotion from text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Under the guidance</a:t>
            </a:r>
          </a:p>
          <a:p>
            <a:r>
              <a:rPr lang="en-US" dirty="0" smtClean="0"/>
              <a:t>Dr. K.M  Anil Kumar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82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</a:t>
            </a:r>
          </a:p>
          <a:p>
            <a:r>
              <a:rPr lang="en-US" dirty="0" smtClean="0"/>
              <a:t>Objective</a:t>
            </a:r>
          </a:p>
          <a:p>
            <a:r>
              <a:rPr lang="en-US" dirty="0" smtClean="0"/>
              <a:t>Existing Solution Method</a:t>
            </a:r>
          </a:p>
          <a:p>
            <a:r>
              <a:rPr lang="en-US" dirty="0" smtClean="0"/>
              <a:t>Proposed Solution Method</a:t>
            </a:r>
          </a:p>
          <a:p>
            <a:r>
              <a:rPr lang="en-US" dirty="0" smtClean="0"/>
              <a:t> Details of first Presentation</a:t>
            </a:r>
          </a:p>
          <a:p>
            <a:r>
              <a:rPr lang="en-US" smtClean="0"/>
              <a:t>Current Progress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88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is aimed to design a  prototype which classifies different levels of emotions and detects emotions from text using NLP and ML.</a:t>
            </a:r>
            <a:endParaRPr lang="en-IN" dirty="0"/>
          </a:p>
          <a:p>
            <a:pPr marL="13716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597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>
                <a:effectLst/>
              </a:rPr>
              <a:t>OBJECTIVE</a:t>
            </a:r>
            <a:r>
              <a:rPr lang="en-IN" dirty="0">
                <a:effectLst/>
              </a:rPr>
              <a:t/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classify text as emotional or non emotional text.</a:t>
            </a:r>
            <a:endParaRPr lang="en-IN" dirty="0"/>
          </a:p>
          <a:p>
            <a:pPr lvl="0"/>
            <a:r>
              <a:rPr lang="en-US" dirty="0"/>
              <a:t>To compare Natural Language processing and Machine Learning based application.</a:t>
            </a:r>
            <a:endParaRPr lang="en-IN" dirty="0"/>
          </a:p>
          <a:p>
            <a:pPr lvl="0"/>
            <a:r>
              <a:rPr lang="en-US" dirty="0"/>
              <a:t>To develop a prototype for classifying and detection of emotions.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01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solution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detect emotion by reading and analyzing the text statement or document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Existing solution method detection of emotions is limited to some short documents.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detect emotions by </a:t>
            </a:r>
            <a:r>
              <a:rPr lang="en-US" dirty="0" smtClean="0"/>
              <a:t>classifying it into </a:t>
            </a:r>
            <a:r>
              <a:rPr lang="en-US" dirty="0"/>
              <a:t>positive </a:t>
            </a:r>
            <a:r>
              <a:rPr lang="en-US" dirty="0"/>
              <a:t>,</a:t>
            </a:r>
            <a:r>
              <a:rPr lang="en-US" dirty="0" smtClean="0"/>
              <a:t> negative and neutral</a:t>
            </a:r>
          </a:p>
          <a:p>
            <a:r>
              <a:rPr lang="en-US" dirty="0" smtClean="0"/>
              <a:t>Emotion detectio</a:t>
            </a:r>
            <a:r>
              <a:rPr lang="en-US" dirty="0" smtClean="0"/>
              <a:t>n by emotional keyword.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70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>
                <a:effectLst/>
              </a:rPr>
              <a:t>Proposed solution Methods</a:t>
            </a:r>
            <a:r>
              <a:rPr lang="en-IN" dirty="0">
                <a:effectLst/>
              </a:rPr>
              <a:t/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are trying to detect emotion from </a:t>
            </a:r>
            <a:r>
              <a:rPr lang="en-US" dirty="0" smtClean="0"/>
              <a:t>different sized </a:t>
            </a:r>
            <a:r>
              <a:rPr lang="en-US" dirty="0" smtClean="0"/>
              <a:t>documents. </a:t>
            </a:r>
          </a:p>
          <a:p>
            <a:r>
              <a:rPr lang="en-US" dirty="0" smtClean="0"/>
              <a:t>Emotions are divided into 5 different types based on the Paul Ekman Theory</a:t>
            </a:r>
          </a:p>
          <a:p>
            <a:pPr marL="651510" indent="-514350">
              <a:buFont typeface="+mj-lt"/>
              <a:buAutoNum type="alphaLcParenR"/>
            </a:pPr>
            <a:r>
              <a:rPr lang="en-US" dirty="0" smtClean="0"/>
              <a:t>Happy</a:t>
            </a:r>
          </a:p>
          <a:p>
            <a:pPr marL="651510" indent="-514350">
              <a:buFont typeface="+mj-lt"/>
              <a:buAutoNum type="alphaLcParenR"/>
            </a:pPr>
            <a:r>
              <a:rPr lang="en-US" dirty="0" smtClean="0"/>
              <a:t>Sad</a:t>
            </a:r>
          </a:p>
          <a:p>
            <a:pPr marL="651510" indent="-514350">
              <a:buFont typeface="+mj-lt"/>
              <a:buAutoNum type="alphaLcParenR"/>
            </a:pPr>
            <a:r>
              <a:rPr lang="en-US" dirty="0" smtClean="0"/>
              <a:t>Angry</a:t>
            </a:r>
          </a:p>
          <a:p>
            <a:pPr marL="651510" indent="-514350">
              <a:buFont typeface="+mj-lt"/>
              <a:buAutoNum type="alphaLcParenR"/>
            </a:pPr>
            <a:r>
              <a:rPr lang="en-US" dirty="0" smtClean="0"/>
              <a:t>Fear</a:t>
            </a:r>
          </a:p>
          <a:p>
            <a:pPr marL="651510" indent="-514350">
              <a:buFont typeface="+mj-lt"/>
              <a:buAutoNum type="alphaLcParenR"/>
            </a:pPr>
            <a:r>
              <a:rPr lang="en-US" dirty="0" smtClean="0"/>
              <a:t>Disgust</a:t>
            </a:r>
          </a:p>
          <a:p>
            <a:r>
              <a:rPr lang="en-US" dirty="0" smtClean="0"/>
              <a:t>Finding the accuracy of the Emotions.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7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first </a:t>
            </a:r>
            <a:r>
              <a:rPr lang="en-US" dirty="0" err="1" smtClean="0"/>
              <a:t>presenttion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Identification of text from words</a:t>
            </a:r>
          </a:p>
          <a:p>
            <a:r>
              <a:rPr lang="en-US" dirty="0" smtClean="0"/>
              <a:t>Classification of Emotion</a:t>
            </a:r>
          </a:p>
          <a:p>
            <a:r>
              <a:rPr lang="en-US" dirty="0" smtClean="0"/>
              <a:t>Emotion Analysis using ML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62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Identification of positive, Negative and neutral</a:t>
            </a:r>
          </a:p>
          <a:p>
            <a:pPr marL="137160" indent="0">
              <a:buNone/>
            </a:pPr>
            <a:r>
              <a:rPr lang="en-US" dirty="0" smtClean="0"/>
              <a:t>     statements.</a:t>
            </a:r>
          </a:p>
          <a:p>
            <a:r>
              <a:rPr lang="en-US" dirty="0" smtClean="0"/>
              <a:t>Identification of different emotions.</a:t>
            </a:r>
          </a:p>
          <a:p>
            <a:r>
              <a:rPr lang="en-US" dirty="0" smtClean="0"/>
              <a:t>Collection of datasets.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75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128</TotalTime>
  <Words>214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Identifying emotion from text</vt:lpstr>
      <vt:lpstr>Table of Contents</vt:lpstr>
      <vt:lpstr>Aim</vt:lpstr>
      <vt:lpstr>OBJECTIVE </vt:lpstr>
      <vt:lpstr>Existing solution Method</vt:lpstr>
      <vt:lpstr>Proposed solution Methods </vt:lpstr>
      <vt:lpstr>Details of first presenttion</vt:lpstr>
      <vt:lpstr>Current Progress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</cp:revision>
  <dcterms:created xsi:type="dcterms:W3CDTF">2020-02-26T11:16:03Z</dcterms:created>
  <dcterms:modified xsi:type="dcterms:W3CDTF">2020-02-27T05:54:12Z</dcterms:modified>
</cp:coreProperties>
</file>