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bana KM" initials="SK" lastIdx="2" clrIdx="0">
    <p:extLst>
      <p:ext uri="{19B8F6BF-5375-455C-9EA6-DF929625EA0E}">
        <p15:presenceInfo xmlns:p15="http://schemas.microsoft.com/office/powerpoint/2012/main" userId="93a2c4c4e008c8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66" d="100"/>
          <a:sy n="66" d="100"/>
        </p:scale>
        <p:origin x="1330" y="3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0E20A-FEC5-79A4-9CFC-48F10F0E8D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847511-2A4D-6F77-5C28-80D7E629E9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70DB0B-BACA-3C89-DA0A-F934143B30D4}"/>
              </a:ext>
            </a:extLst>
          </p:cNvPr>
          <p:cNvSpPr>
            <a:spLocks noGrp="1"/>
          </p:cNvSpPr>
          <p:nvPr>
            <p:ph type="dt" sz="half" idx="10"/>
          </p:nvPr>
        </p:nvSpPr>
        <p:spPr/>
        <p:txBody>
          <a:bodyPr/>
          <a:lstStyle/>
          <a:p>
            <a:fld id="{7F29A60F-A0C2-4CEC-A72B-8191E9A0CE9F}" type="datetimeFigureOut">
              <a:rPr lang="en-IN" smtClean="0"/>
              <a:t>16-06-2022</a:t>
            </a:fld>
            <a:endParaRPr lang="en-IN"/>
          </a:p>
        </p:txBody>
      </p:sp>
      <p:sp>
        <p:nvSpPr>
          <p:cNvPr id="5" name="Footer Placeholder 4">
            <a:extLst>
              <a:ext uri="{FF2B5EF4-FFF2-40B4-BE49-F238E27FC236}">
                <a16:creationId xmlns:a16="http://schemas.microsoft.com/office/drawing/2014/main" id="{5AE736EB-64BC-6BE9-7744-48A2D0A686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45FA3F-D9B1-4440-2D80-57FC79F6EE37}"/>
              </a:ext>
            </a:extLst>
          </p:cNvPr>
          <p:cNvSpPr>
            <a:spLocks noGrp="1"/>
          </p:cNvSpPr>
          <p:nvPr>
            <p:ph type="sldNum" sz="quarter" idx="12"/>
          </p:nvPr>
        </p:nvSpPr>
        <p:spPr/>
        <p:txBody>
          <a:bodyPr/>
          <a:lstStyle/>
          <a:p>
            <a:fld id="{50B4EAF8-EAF5-4F4E-8CAA-7376A0F9001F}" type="slidenum">
              <a:rPr lang="en-IN" smtClean="0"/>
              <a:t>‹#›</a:t>
            </a:fld>
            <a:endParaRPr lang="en-IN"/>
          </a:p>
        </p:txBody>
      </p:sp>
    </p:spTree>
    <p:extLst>
      <p:ext uri="{BB962C8B-B14F-4D97-AF65-F5344CB8AC3E}">
        <p14:creationId xmlns:p14="http://schemas.microsoft.com/office/powerpoint/2010/main" val="3542922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8A89-F599-6877-7CD8-AC76E77929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9932D9-330A-C9AB-1CFF-A66AD2415F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16A738-6007-A13E-45CD-5A60F53D3C91}"/>
              </a:ext>
            </a:extLst>
          </p:cNvPr>
          <p:cNvSpPr>
            <a:spLocks noGrp="1"/>
          </p:cNvSpPr>
          <p:nvPr>
            <p:ph type="dt" sz="half" idx="10"/>
          </p:nvPr>
        </p:nvSpPr>
        <p:spPr/>
        <p:txBody>
          <a:bodyPr/>
          <a:lstStyle/>
          <a:p>
            <a:fld id="{7F29A60F-A0C2-4CEC-A72B-8191E9A0CE9F}" type="datetimeFigureOut">
              <a:rPr lang="en-IN" smtClean="0"/>
              <a:t>16-06-2022</a:t>
            </a:fld>
            <a:endParaRPr lang="en-IN"/>
          </a:p>
        </p:txBody>
      </p:sp>
      <p:sp>
        <p:nvSpPr>
          <p:cNvPr id="5" name="Footer Placeholder 4">
            <a:extLst>
              <a:ext uri="{FF2B5EF4-FFF2-40B4-BE49-F238E27FC236}">
                <a16:creationId xmlns:a16="http://schemas.microsoft.com/office/drawing/2014/main" id="{3405E264-BA94-2B44-869A-9B10524D33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C155DA-D12A-EDD6-D6E9-3821FA3CA382}"/>
              </a:ext>
            </a:extLst>
          </p:cNvPr>
          <p:cNvSpPr>
            <a:spLocks noGrp="1"/>
          </p:cNvSpPr>
          <p:nvPr>
            <p:ph type="sldNum" sz="quarter" idx="12"/>
          </p:nvPr>
        </p:nvSpPr>
        <p:spPr/>
        <p:txBody>
          <a:bodyPr/>
          <a:lstStyle/>
          <a:p>
            <a:fld id="{50B4EAF8-EAF5-4F4E-8CAA-7376A0F9001F}" type="slidenum">
              <a:rPr lang="en-IN" smtClean="0"/>
              <a:t>‹#›</a:t>
            </a:fld>
            <a:endParaRPr lang="en-IN"/>
          </a:p>
        </p:txBody>
      </p:sp>
    </p:spTree>
    <p:extLst>
      <p:ext uri="{BB962C8B-B14F-4D97-AF65-F5344CB8AC3E}">
        <p14:creationId xmlns:p14="http://schemas.microsoft.com/office/powerpoint/2010/main" val="192963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8859E2-5888-8318-710F-6A1DB85B12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3E19F3-9BE9-FF59-115C-3A9767F3E9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51344F-4FAE-E106-E994-24E277A53251}"/>
              </a:ext>
            </a:extLst>
          </p:cNvPr>
          <p:cNvSpPr>
            <a:spLocks noGrp="1"/>
          </p:cNvSpPr>
          <p:nvPr>
            <p:ph type="dt" sz="half" idx="10"/>
          </p:nvPr>
        </p:nvSpPr>
        <p:spPr/>
        <p:txBody>
          <a:bodyPr/>
          <a:lstStyle/>
          <a:p>
            <a:fld id="{7F29A60F-A0C2-4CEC-A72B-8191E9A0CE9F}" type="datetimeFigureOut">
              <a:rPr lang="en-IN" smtClean="0"/>
              <a:t>16-06-2022</a:t>
            </a:fld>
            <a:endParaRPr lang="en-IN"/>
          </a:p>
        </p:txBody>
      </p:sp>
      <p:sp>
        <p:nvSpPr>
          <p:cNvPr id="5" name="Footer Placeholder 4">
            <a:extLst>
              <a:ext uri="{FF2B5EF4-FFF2-40B4-BE49-F238E27FC236}">
                <a16:creationId xmlns:a16="http://schemas.microsoft.com/office/drawing/2014/main" id="{0D0158BE-014C-B566-5903-C6E91177B4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16E3DD-12F1-111F-D932-FF71545E51BF}"/>
              </a:ext>
            </a:extLst>
          </p:cNvPr>
          <p:cNvSpPr>
            <a:spLocks noGrp="1"/>
          </p:cNvSpPr>
          <p:nvPr>
            <p:ph type="sldNum" sz="quarter" idx="12"/>
          </p:nvPr>
        </p:nvSpPr>
        <p:spPr/>
        <p:txBody>
          <a:bodyPr/>
          <a:lstStyle/>
          <a:p>
            <a:fld id="{50B4EAF8-EAF5-4F4E-8CAA-7376A0F9001F}" type="slidenum">
              <a:rPr lang="en-IN" smtClean="0"/>
              <a:t>‹#›</a:t>
            </a:fld>
            <a:endParaRPr lang="en-IN"/>
          </a:p>
        </p:txBody>
      </p:sp>
    </p:spTree>
    <p:extLst>
      <p:ext uri="{BB962C8B-B14F-4D97-AF65-F5344CB8AC3E}">
        <p14:creationId xmlns:p14="http://schemas.microsoft.com/office/powerpoint/2010/main" val="3308246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8A3E-D5FD-FB17-F213-FAA2D8F4A4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DFFD5E-2C89-CDF7-41D2-DEF75B571E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FF04FF-EB56-CB17-2093-556D3940F799}"/>
              </a:ext>
            </a:extLst>
          </p:cNvPr>
          <p:cNvSpPr>
            <a:spLocks noGrp="1"/>
          </p:cNvSpPr>
          <p:nvPr>
            <p:ph type="dt" sz="half" idx="10"/>
          </p:nvPr>
        </p:nvSpPr>
        <p:spPr/>
        <p:txBody>
          <a:bodyPr/>
          <a:lstStyle/>
          <a:p>
            <a:fld id="{7F29A60F-A0C2-4CEC-A72B-8191E9A0CE9F}" type="datetimeFigureOut">
              <a:rPr lang="en-IN" smtClean="0"/>
              <a:t>16-06-2022</a:t>
            </a:fld>
            <a:endParaRPr lang="en-IN"/>
          </a:p>
        </p:txBody>
      </p:sp>
      <p:sp>
        <p:nvSpPr>
          <p:cNvPr id="5" name="Footer Placeholder 4">
            <a:extLst>
              <a:ext uri="{FF2B5EF4-FFF2-40B4-BE49-F238E27FC236}">
                <a16:creationId xmlns:a16="http://schemas.microsoft.com/office/drawing/2014/main" id="{EBD0D12D-D1FF-5799-BD55-5B54CC12B6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C6AB2A-7879-F5E2-0B3E-6DD9F538002D}"/>
              </a:ext>
            </a:extLst>
          </p:cNvPr>
          <p:cNvSpPr>
            <a:spLocks noGrp="1"/>
          </p:cNvSpPr>
          <p:nvPr>
            <p:ph type="sldNum" sz="quarter" idx="12"/>
          </p:nvPr>
        </p:nvSpPr>
        <p:spPr/>
        <p:txBody>
          <a:bodyPr/>
          <a:lstStyle/>
          <a:p>
            <a:fld id="{50B4EAF8-EAF5-4F4E-8CAA-7376A0F9001F}" type="slidenum">
              <a:rPr lang="en-IN" smtClean="0"/>
              <a:t>‹#›</a:t>
            </a:fld>
            <a:endParaRPr lang="en-IN"/>
          </a:p>
        </p:txBody>
      </p:sp>
    </p:spTree>
    <p:extLst>
      <p:ext uri="{BB962C8B-B14F-4D97-AF65-F5344CB8AC3E}">
        <p14:creationId xmlns:p14="http://schemas.microsoft.com/office/powerpoint/2010/main" val="2954592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5AB0-BEFE-DB46-D90E-42958BCC04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50A648-532D-17C9-D5C2-D72406EEDA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5A0D6D-D79F-01ED-A255-B6A56ED5BDF7}"/>
              </a:ext>
            </a:extLst>
          </p:cNvPr>
          <p:cNvSpPr>
            <a:spLocks noGrp="1"/>
          </p:cNvSpPr>
          <p:nvPr>
            <p:ph type="dt" sz="half" idx="10"/>
          </p:nvPr>
        </p:nvSpPr>
        <p:spPr/>
        <p:txBody>
          <a:bodyPr/>
          <a:lstStyle/>
          <a:p>
            <a:fld id="{7F29A60F-A0C2-4CEC-A72B-8191E9A0CE9F}" type="datetimeFigureOut">
              <a:rPr lang="en-IN" smtClean="0"/>
              <a:t>16-06-2022</a:t>
            </a:fld>
            <a:endParaRPr lang="en-IN"/>
          </a:p>
        </p:txBody>
      </p:sp>
      <p:sp>
        <p:nvSpPr>
          <p:cNvPr id="5" name="Footer Placeholder 4">
            <a:extLst>
              <a:ext uri="{FF2B5EF4-FFF2-40B4-BE49-F238E27FC236}">
                <a16:creationId xmlns:a16="http://schemas.microsoft.com/office/drawing/2014/main" id="{EA9D427C-83DC-33D9-2F2D-4413516A49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E84AFA-A8EA-89BD-BC77-DA83DAB491A1}"/>
              </a:ext>
            </a:extLst>
          </p:cNvPr>
          <p:cNvSpPr>
            <a:spLocks noGrp="1"/>
          </p:cNvSpPr>
          <p:nvPr>
            <p:ph type="sldNum" sz="quarter" idx="12"/>
          </p:nvPr>
        </p:nvSpPr>
        <p:spPr/>
        <p:txBody>
          <a:bodyPr/>
          <a:lstStyle/>
          <a:p>
            <a:fld id="{50B4EAF8-EAF5-4F4E-8CAA-7376A0F9001F}" type="slidenum">
              <a:rPr lang="en-IN" smtClean="0"/>
              <a:t>‹#›</a:t>
            </a:fld>
            <a:endParaRPr lang="en-IN"/>
          </a:p>
        </p:txBody>
      </p:sp>
    </p:spTree>
    <p:extLst>
      <p:ext uri="{BB962C8B-B14F-4D97-AF65-F5344CB8AC3E}">
        <p14:creationId xmlns:p14="http://schemas.microsoft.com/office/powerpoint/2010/main" val="2304037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A7F9D-C212-55A7-FCEE-B40AF76470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3FEE0E-E2B3-2258-414C-C0877C549F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99DE1A-E770-4FB7-6AD0-295A953774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A304BA-0F90-B16A-069E-BEBB14895D9A}"/>
              </a:ext>
            </a:extLst>
          </p:cNvPr>
          <p:cNvSpPr>
            <a:spLocks noGrp="1"/>
          </p:cNvSpPr>
          <p:nvPr>
            <p:ph type="dt" sz="half" idx="10"/>
          </p:nvPr>
        </p:nvSpPr>
        <p:spPr/>
        <p:txBody>
          <a:bodyPr/>
          <a:lstStyle/>
          <a:p>
            <a:fld id="{7F29A60F-A0C2-4CEC-A72B-8191E9A0CE9F}" type="datetimeFigureOut">
              <a:rPr lang="en-IN" smtClean="0"/>
              <a:t>16-06-2022</a:t>
            </a:fld>
            <a:endParaRPr lang="en-IN"/>
          </a:p>
        </p:txBody>
      </p:sp>
      <p:sp>
        <p:nvSpPr>
          <p:cNvPr id="6" name="Footer Placeholder 5">
            <a:extLst>
              <a:ext uri="{FF2B5EF4-FFF2-40B4-BE49-F238E27FC236}">
                <a16:creationId xmlns:a16="http://schemas.microsoft.com/office/drawing/2014/main" id="{8652D1AA-160F-4ADB-B692-C716932654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5379E7-E4F9-5CD3-FC1B-DDD5CDDC39B9}"/>
              </a:ext>
            </a:extLst>
          </p:cNvPr>
          <p:cNvSpPr>
            <a:spLocks noGrp="1"/>
          </p:cNvSpPr>
          <p:nvPr>
            <p:ph type="sldNum" sz="quarter" idx="12"/>
          </p:nvPr>
        </p:nvSpPr>
        <p:spPr/>
        <p:txBody>
          <a:bodyPr/>
          <a:lstStyle/>
          <a:p>
            <a:fld id="{50B4EAF8-EAF5-4F4E-8CAA-7376A0F9001F}" type="slidenum">
              <a:rPr lang="en-IN" smtClean="0"/>
              <a:t>‹#›</a:t>
            </a:fld>
            <a:endParaRPr lang="en-IN"/>
          </a:p>
        </p:txBody>
      </p:sp>
    </p:spTree>
    <p:extLst>
      <p:ext uri="{BB962C8B-B14F-4D97-AF65-F5344CB8AC3E}">
        <p14:creationId xmlns:p14="http://schemas.microsoft.com/office/powerpoint/2010/main" val="678795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3DDD-62EA-5CAA-3600-19D68C1D83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D69456-FDB5-0A49-8725-918B192FF6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3026A2-234C-BB4E-064B-BFB1515385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752AA6-81CF-417E-DA67-98E18EB76B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B6C732-6CBA-44D4-C947-732DC6EEF2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7133A9-C4BE-96F0-24B0-12508E05EC0C}"/>
              </a:ext>
            </a:extLst>
          </p:cNvPr>
          <p:cNvSpPr>
            <a:spLocks noGrp="1"/>
          </p:cNvSpPr>
          <p:nvPr>
            <p:ph type="dt" sz="half" idx="10"/>
          </p:nvPr>
        </p:nvSpPr>
        <p:spPr/>
        <p:txBody>
          <a:bodyPr/>
          <a:lstStyle/>
          <a:p>
            <a:fld id="{7F29A60F-A0C2-4CEC-A72B-8191E9A0CE9F}" type="datetimeFigureOut">
              <a:rPr lang="en-IN" smtClean="0"/>
              <a:t>16-06-2022</a:t>
            </a:fld>
            <a:endParaRPr lang="en-IN"/>
          </a:p>
        </p:txBody>
      </p:sp>
      <p:sp>
        <p:nvSpPr>
          <p:cNvPr id="8" name="Footer Placeholder 7">
            <a:extLst>
              <a:ext uri="{FF2B5EF4-FFF2-40B4-BE49-F238E27FC236}">
                <a16:creationId xmlns:a16="http://schemas.microsoft.com/office/drawing/2014/main" id="{3F2A53C7-C8E8-2DED-F09E-0C85A1BA3C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3F2F92-EC00-281B-D6F3-725F04ACE25C}"/>
              </a:ext>
            </a:extLst>
          </p:cNvPr>
          <p:cNvSpPr>
            <a:spLocks noGrp="1"/>
          </p:cNvSpPr>
          <p:nvPr>
            <p:ph type="sldNum" sz="quarter" idx="12"/>
          </p:nvPr>
        </p:nvSpPr>
        <p:spPr/>
        <p:txBody>
          <a:bodyPr/>
          <a:lstStyle/>
          <a:p>
            <a:fld id="{50B4EAF8-EAF5-4F4E-8CAA-7376A0F9001F}" type="slidenum">
              <a:rPr lang="en-IN" smtClean="0"/>
              <a:t>‹#›</a:t>
            </a:fld>
            <a:endParaRPr lang="en-IN"/>
          </a:p>
        </p:txBody>
      </p:sp>
    </p:spTree>
    <p:extLst>
      <p:ext uri="{BB962C8B-B14F-4D97-AF65-F5344CB8AC3E}">
        <p14:creationId xmlns:p14="http://schemas.microsoft.com/office/powerpoint/2010/main" val="3489832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E36A-F721-A249-5B63-C1259DE030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7FE181-681A-0A73-8852-0B881B886298}"/>
              </a:ext>
            </a:extLst>
          </p:cNvPr>
          <p:cNvSpPr>
            <a:spLocks noGrp="1"/>
          </p:cNvSpPr>
          <p:nvPr>
            <p:ph type="dt" sz="half" idx="10"/>
          </p:nvPr>
        </p:nvSpPr>
        <p:spPr/>
        <p:txBody>
          <a:bodyPr/>
          <a:lstStyle/>
          <a:p>
            <a:fld id="{7F29A60F-A0C2-4CEC-A72B-8191E9A0CE9F}" type="datetimeFigureOut">
              <a:rPr lang="en-IN" smtClean="0"/>
              <a:t>16-06-2022</a:t>
            </a:fld>
            <a:endParaRPr lang="en-IN"/>
          </a:p>
        </p:txBody>
      </p:sp>
      <p:sp>
        <p:nvSpPr>
          <p:cNvPr id="4" name="Footer Placeholder 3">
            <a:extLst>
              <a:ext uri="{FF2B5EF4-FFF2-40B4-BE49-F238E27FC236}">
                <a16:creationId xmlns:a16="http://schemas.microsoft.com/office/drawing/2014/main" id="{B179E766-2001-1CF5-EB86-C3A5E8A012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8BDD73A-41D2-9A3E-AD42-A08A6296D998}"/>
              </a:ext>
            </a:extLst>
          </p:cNvPr>
          <p:cNvSpPr>
            <a:spLocks noGrp="1"/>
          </p:cNvSpPr>
          <p:nvPr>
            <p:ph type="sldNum" sz="quarter" idx="12"/>
          </p:nvPr>
        </p:nvSpPr>
        <p:spPr/>
        <p:txBody>
          <a:bodyPr/>
          <a:lstStyle/>
          <a:p>
            <a:fld id="{50B4EAF8-EAF5-4F4E-8CAA-7376A0F9001F}" type="slidenum">
              <a:rPr lang="en-IN" smtClean="0"/>
              <a:t>‹#›</a:t>
            </a:fld>
            <a:endParaRPr lang="en-IN"/>
          </a:p>
        </p:txBody>
      </p:sp>
    </p:spTree>
    <p:extLst>
      <p:ext uri="{BB962C8B-B14F-4D97-AF65-F5344CB8AC3E}">
        <p14:creationId xmlns:p14="http://schemas.microsoft.com/office/powerpoint/2010/main" val="1697936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517F6-AD35-3FD8-8DCF-A4DBB880417A}"/>
              </a:ext>
            </a:extLst>
          </p:cNvPr>
          <p:cNvSpPr>
            <a:spLocks noGrp="1"/>
          </p:cNvSpPr>
          <p:nvPr>
            <p:ph type="dt" sz="half" idx="10"/>
          </p:nvPr>
        </p:nvSpPr>
        <p:spPr/>
        <p:txBody>
          <a:bodyPr/>
          <a:lstStyle/>
          <a:p>
            <a:fld id="{7F29A60F-A0C2-4CEC-A72B-8191E9A0CE9F}" type="datetimeFigureOut">
              <a:rPr lang="en-IN" smtClean="0"/>
              <a:t>16-06-2022</a:t>
            </a:fld>
            <a:endParaRPr lang="en-IN"/>
          </a:p>
        </p:txBody>
      </p:sp>
      <p:sp>
        <p:nvSpPr>
          <p:cNvPr id="3" name="Footer Placeholder 2">
            <a:extLst>
              <a:ext uri="{FF2B5EF4-FFF2-40B4-BE49-F238E27FC236}">
                <a16:creationId xmlns:a16="http://schemas.microsoft.com/office/drawing/2014/main" id="{D71216B8-7E21-9B60-2B4B-C64C27067C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D9DE7A-F796-9840-A3F8-3799DDF103C7}"/>
              </a:ext>
            </a:extLst>
          </p:cNvPr>
          <p:cNvSpPr>
            <a:spLocks noGrp="1"/>
          </p:cNvSpPr>
          <p:nvPr>
            <p:ph type="sldNum" sz="quarter" idx="12"/>
          </p:nvPr>
        </p:nvSpPr>
        <p:spPr/>
        <p:txBody>
          <a:bodyPr/>
          <a:lstStyle/>
          <a:p>
            <a:fld id="{50B4EAF8-EAF5-4F4E-8CAA-7376A0F9001F}" type="slidenum">
              <a:rPr lang="en-IN" smtClean="0"/>
              <a:t>‹#›</a:t>
            </a:fld>
            <a:endParaRPr lang="en-IN"/>
          </a:p>
        </p:txBody>
      </p:sp>
    </p:spTree>
    <p:extLst>
      <p:ext uri="{BB962C8B-B14F-4D97-AF65-F5344CB8AC3E}">
        <p14:creationId xmlns:p14="http://schemas.microsoft.com/office/powerpoint/2010/main" val="2687708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2451C-08C3-DB0A-9468-60C2F6AFE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49ADE8-ABDB-906E-1CC8-E1AB1E8055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79769F-188D-6900-9650-4A9309ACFA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8D50BF-4006-5F03-764D-7A5B324E5F2F}"/>
              </a:ext>
            </a:extLst>
          </p:cNvPr>
          <p:cNvSpPr>
            <a:spLocks noGrp="1"/>
          </p:cNvSpPr>
          <p:nvPr>
            <p:ph type="dt" sz="half" idx="10"/>
          </p:nvPr>
        </p:nvSpPr>
        <p:spPr/>
        <p:txBody>
          <a:bodyPr/>
          <a:lstStyle/>
          <a:p>
            <a:fld id="{7F29A60F-A0C2-4CEC-A72B-8191E9A0CE9F}" type="datetimeFigureOut">
              <a:rPr lang="en-IN" smtClean="0"/>
              <a:t>16-06-2022</a:t>
            </a:fld>
            <a:endParaRPr lang="en-IN"/>
          </a:p>
        </p:txBody>
      </p:sp>
      <p:sp>
        <p:nvSpPr>
          <p:cNvPr id="6" name="Footer Placeholder 5">
            <a:extLst>
              <a:ext uri="{FF2B5EF4-FFF2-40B4-BE49-F238E27FC236}">
                <a16:creationId xmlns:a16="http://schemas.microsoft.com/office/drawing/2014/main" id="{C8721991-7936-7FE4-5518-E8C559CF1D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3FD074-BE73-34F8-B3E1-524A449F2E33}"/>
              </a:ext>
            </a:extLst>
          </p:cNvPr>
          <p:cNvSpPr>
            <a:spLocks noGrp="1"/>
          </p:cNvSpPr>
          <p:nvPr>
            <p:ph type="sldNum" sz="quarter" idx="12"/>
          </p:nvPr>
        </p:nvSpPr>
        <p:spPr/>
        <p:txBody>
          <a:bodyPr/>
          <a:lstStyle/>
          <a:p>
            <a:fld id="{50B4EAF8-EAF5-4F4E-8CAA-7376A0F9001F}" type="slidenum">
              <a:rPr lang="en-IN" smtClean="0"/>
              <a:t>‹#›</a:t>
            </a:fld>
            <a:endParaRPr lang="en-IN"/>
          </a:p>
        </p:txBody>
      </p:sp>
    </p:spTree>
    <p:extLst>
      <p:ext uri="{BB962C8B-B14F-4D97-AF65-F5344CB8AC3E}">
        <p14:creationId xmlns:p14="http://schemas.microsoft.com/office/powerpoint/2010/main" val="4221572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ED448-211D-84E4-304C-F3F633E542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D67992-4EB1-08F1-4B65-41740498A8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50EBD32-5D98-E357-1B89-CBF11F872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6E4C8B-EB7A-D266-08B5-6A7380E1B087}"/>
              </a:ext>
            </a:extLst>
          </p:cNvPr>
          <p:cNvSpPr>
            <a:spLocks noGrp="1"/>
          </p:cNvSpPr>
          <p:nvPr>
            <p:ph type="dt" sz="half" idx="10"/>
          </p:nvPr>
        </p:nvSpPr>
        <p:spPr/>
        <p:txBody>
          <a:bodyPr/>
          <a:lstStyle/>
          <a:p>
            <a:fld id="{7F29A60F-A0C2-4CEC-A72B-8191E9A0CE9F}" type="datetimeFigureOut">
              <a:rPr lang="en-IN" smtClean="0"/>
              <a:t>16-06-2022</a:t>
            </a:fld>
            <a:endParaRPr lang="en-IN"/>
          </a:p>
        </p:txBody>
      </p:sp>
      <p:sp>
        <p:nvSpPr>
          <p:cNvPr id="6" name="Footer Placeholder 5">
            <a:extLst>
              <a:ext uri="{FF2B5EF4-FFF2-40B4-BE49-F238E27FC236}">
                <a16:creationId xmlns:a16="http://schemas.microsoft.com/office/drawing/2014/main" id="{776B745F-3925-4460-3DC1-B8F68ADD0F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84A587-31A9-81A2-5584-9D50D7AEE207}"/>
              </a:ext>
            </a:extLst>
          </p:cNvPr>
          <p:cNvSpPr>
            <a:spLocks noGrp="1"/>
          </p:cNvSpPr>
          <p:nvPr>
            <p:ph type="sldNum" sz="quarter" idx="12"/>
          </p:nvPr>
        </p:nvSpPr>
        <p:spPr/>
        <p:txBody>
          <a:bodyPr/>
          <a:lstStyle/>
          <a:p>
            <a:fld id="{50B4EAF8-EAF5-4F4E-8CAA-7376A0F9001F}" type="slidenum">
              <a:rPr lang="en-IN" smtClean="0"/>
              <a:t>‹#›</a:t>
            </a:fld>
            <a:endParaRPr lang="en-IN"/>
          </a:p>
        </p:txBody>
      </p:sp>
    </p:spTree>
    <p:extLst>
      <p:ext uri="{BB962C8B-B14F-4D97-AF65-F5344CB8AC3E}">
        <p14:creationId xmlns:p14="http://schemas.microsoft.com/office/powerpoint/2010/main" val="3563853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47AC19-5AA5-D8D8-9E11-B531377183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9E946D-C89A-72DF-474B-56841B53D6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C41F2C-0CFA-6EC7-F3F9-E43D0B627F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9A60F-A0C2-4CEC-A72B-8191E9A0CE9F}" type="datetimeFigureOut">
              <a:rPr lang="en-IN" smtClean="0"/>
              <a:t>16-06-2022</a:t>
            </a:fld>
            <a:endParaRPr lang="en-IN"/>
          </a:p>
        </p:txBody>
      </p:sp>
      <p:sp>
        <p:nvSpPr>
          <p:cNvPr id="5" name="Footer Placeholder 4">
            <a:extLst>
              <a:ext uri="{FF2B5EF4-FFF2-40B4-BE49-F238E27FC236}">
                <a16:creationId xmlns:a16="http://schemas.microsoft.com/office/drawing/2014/main" id="{3FA5354A-EFC3-99FD-E41B-36585D0F7B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9A0543-0E82-E16E-CB4E-0B04DBFA20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B4EAF8-EAF5-4F4E-8CAA-7376A0F9001F}" type="slidenum">
              <a:rPr lang="en-IN" smtClean="0"/>
              <a:t>‹#›</a:t>
            </a:fld>
            <a:endParaRPr lang="en-IN"/>
          </a:p>
        </p:txBody>
      </p:sp>
    </p:spTree>
    <p:extLst>
      <p:ext uri="{BB962C8B-B14F-4D97-AF65-F5344CB8AC3E}">
        <p14:creationId xmlns:p14="http://schemas.microsoft.com/office/powerpoint/2010/main" val="1889854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AF3C-E86D-5840-981D-23CFE9F3EB0A}"/>
              </a:ext>
            </a:extLst>
          </p:cNvPr>
          <p:cNvSpPr>
            <a:spLocks noGrp="1"/>
          </p:cNvSpPr>
          <p:nvPr>
            <p:ph type="title" idx="4294967295"/>
          </p:nvPr>
        </p:nvSpPr>
        <p:spPr>
          <a:xfrm>
            <a:off x="2016918" y="1410494"/>
            <a:ext cx="8158163" cy="1325562"/>
          </a:xfrm>
        </p:spPr>
        <p:txBody>
          <a:bodyPr/>
          <a:lstStyle/>
          <a:p>
            <a:pPr algn="ctr"/>
            <a:r>
              <a:rPr lang="en-IN" b="1" u="sng" dirty="0">
                <a:latin typeface="Arial Black" panose="020B0A04020102020204" pitchFamily="34" charset="0"/>
              </a:rPr>
              <a:t>FOOD</a:t>
            </a:r>
            <a:r>
              <a:rPr lang="en-IN" b="1" dirty="0">
                <a:latin typeface="Arial Black" panose="020B0A04020102020204" pitchFamily="34" charset="0"/>
              </a:rPr>
              <a:t> </a:t>
            </a:r>
            <a:r>
              <a:rPr lang="en-IN" b="1" u="sng" dirty="0">
                <a:latin typeface="Arial Black" panose="020B0A04020102020204" pitchFamily="34" charset="0"/>
              </a:rPr>
              <a:t>DONATION</a:t>
            </a:r>
            <a:r>
              <a:rPr lang="en-IN" b="1" dirty="0">
                <a:latin typeface="Arial Black" panose="020B0A04020102020204" pitchFamily="34" charset="0"/>
              </a:rPr>
              <a:t> </a:t>
            </a:r>
            <a:r>
              <a:rPr lang="en-IN" b="1" u="sng" dirty="0">
                <a:latin typeface="Arial Black" panose="020B0A04020102020204" pitchFamily="34" charset="0"/>
              </a:rPr>
              <a:t>SYSTEM</a:t>
            </a:r>
          </a:p>
        </p:txBody>
      </p:sp>
      <p:sp>
        <p:nvSpPr>
          <p:cNvPr id="3" name="Subtitle 2">
            <a:extLst>
              <a:ext uri="{FF2B5EF4-FFF2-40B4-BE49-F238E27FC236}">
                <a16:creationId xmlns:a16="http://schemas.microsoft.com/office/drawing/2014/main" id="{B2112797-4309-85B8-716D-652048D0485E}"/>
              </a:ext>
            </a:extLst>
          </p:cNvPr>
          <p:cNvSpPr>
            <a:spLocks noGrp="1"/>
          </p:cNvSpPr>
          <p:nvPr>
            <p:ph sz="half" idx="4294967295"/>
          </p:nvPr>
        </p:nvSpPr>
        <p:spPr>
          <a:xfrm>
            <a:off x="1036619" y="4692650"/>
            <a:ext cx="3684494" cy="1325562"/>
          </a:xfrm>
        </p:spPr>
        <p:txBody>
          <a:bodyPr>
            <a:normAutofit/>
          </a:bodyPr>
          <a:lstStyle/>
          <a:p>
            <a:pPr marL="0" indent="0">
              <a:buNone/>
            </a:pPr>
            <a:r>
              <a:rPr lang="en-IN" sz="1600" b="1" dirty="0">
                <a:latin typeface="Arno Pro" panose="02020502040506020403" pitchFamily="18" charset="0"/>
              </a:rPr>
              <a:t>GUIDED BY:                              </a:t>
            </a:r>
          </a:p>
          <a:p>
            <a:pPr marL="457200" lvl="1" indent="0">
              <a:buNone/>
            </a:pPr>
            <a:r>
              <a:rPr lang="en-IN" sz="1600" b="1" dirty="0" err="1">
                <a:latin typeface="Arno Pro" panose="02020502040506020403" pitchFamily="18" charset="0"/>
              </a:rPr>
              <a:t>Prof.ASHA</a:t>
            </a:r>
            <a:r>
              <a:rPr lang="en-IN" sz="1600" b="1" dirty="0">
                <a:latin typeface="Arno Pro" panose="02020502040506020403" pitchFamily="18" charset="0"/>
              </a:rPr>
              <a:t> ALI</a:t>
            </a:r>
          </a:p>
          <a:p>
            <a:pPr marL="457200" lvl="1" indent="0">
              <a:buNone/>
            </a:pPr>
            <a:r>
              <a:rPr lang="en-IN" sz="1600" b="1" dirty="0">
                <a:latin typeface="Arno Pro" panose="02020502040506020403" pitchFamily="18" charset="0"/>
              </a:rPr>
              <a:t>ASSISTANT PROFESSOR</a:t>
            </a:r>
          </a:p>
          <a:p>
            <a:pPr marL="457200" lvl="1" indent="0">
              <a:buNone/>
            </a:pPr>
            <a:r>
              <a:rPr lang="en-IN" sz="1600" b="1" dirty="0">
                <a:latin typeface="Arno Pro" panose="02020502040506020403" pitchFamily="18" charset="0"/>
              </a:rPr>
              <a:t>INFORMATION TECHNOLOGY</a:t>
            </a:r>
          </a:p>
        </p:txBody>
      </p:sp>
      <p:sp>
        <p:nvSpPr>
          <p:cNvPr id="4" name="Content Placeholder 3">
            <a:extLst>
              <a:ext uri="{FF2B5EF4-FFF2-40B4-BE49-F238E27FC236}">
                <a16:creationId xmlns:a16="http://schemas.microsoft.com/office/drawing/2014/main" id="{1CF1C48A-30FD-9AAE-B4C1-22750E166914}"/>
              </a:ext>
            </a:extLst>
          </p:cNvPr>
          <p:cNvSpPr>
            <a:spLocks noGrp="1"/>
          </p:cNvSpPr>
          <p:nvPr>
            <p:ph sz="half" idx="4294967295"/>
          </p:nvPr>
        </p:nvSpPr>
        <p:spPr>
          <a:xfrm>
            <a:off x="8301318" y="4784725"/>
            <a:ext cx="3890682" cy="1885016"/>
          </a:xfrm>
        </p:spPr>
        <p:txBody>
          <a:bodyPr>
            <a:normAutofit/>
          </a:bodyPr>
          <a:lstStyle/>
          <a:p>
            <a:pPr marL="0" indent="0">
              <a:buNone/>
            </a:pPr>
            <a:r>
              <a:rPr lang="en-IN" sz="1600" b="1" dirty="0">
                <a:latin typeface="Arno Pro" panose="02020502040506020403" pitchFamily="18" charset="0"/>
              </a:rPr>
              <a:t>TEAM MEMBERS:</a:t>
            </a:r>
          </a:p>
          <a:p>
            <a:pPr marL="0" indent="0">
              <a:buNone/>
            </a:pPr>
            <a:r>
              <a:rPr lang="en-IN" sz="1600" b="1" dirty="0">
                <a:latin typeface="Arno Pro" panose="02020502040506020403" pitchFamily="18" charset="0"/>
              </a:rPr>
              <a:t>	MUHAMMED ASHIK A</a:t>
            </a:r>
          </a:p>
          <a:p>
            <a:pPr marL="0" indent="0">
              <a:buNone/>
            </a:pPr>
            <a:r>
              <a:rPr lang="en-IN" sz="1600" b="1" dirty="0">
                <a:latin typeface="Arno Pro" panose="02020502040506020403" pitchFamily="18" charset="0"/>
              </a:rPr>
              <a:t>	SHABANA K.M</a:t>
            </a:r>
          </a:p>
          <a:p>
            <a:pPr marL="0" indent="0">
              <a:buNone/>
            </a:pPr>
            <a:r>
              <a:rPr lang="en-IN" sz="1600" b="1" dirty="0">
                <a:latin typeface="Arno Pro" panose="02020502040506020403" pitchFamily="18" charset="0"/>
              </a:rPr>
              <a:t>	FATHIMA N.K</a:t>
            </a:r>
          </a:p>
          <a:p>
            <a:pPr marL="0" indent="0">
              <a:buNone/>
            </a:pPr>
            <a:r>
              <a:rPr lang="en-IN" sz="1600" b="1" dirty="0">
                <a:latin typeface="Arno Pro" panose="02020502040506020403" pitchFamily="18" charset="0"/>
              </a:rPr>
              <a:t>	SHAMEEMUL HAQUE.P</a:t>
            </a:r>
          </a:p>
        </p:txBody>
      </p:sp>
    </p:spTree>
    <p:extLst>
      <p:ext uri="{BB962C8B-B14F-4D97-AF65-F5344CB8AC3E}">
        <p14:creationId xmlns:p14="http://schemas.microsoft.com/office/powerpoint/2010/main" val="2577121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CE04-8DC1-0B10-5631-BABA7DD0785B}"/>
              </a:ext>
            </a:extLst>
          </p:cNvPr>
          <p:cNvSpPr>
            <a:spLocks noGrp="1"/>
          </p:cNvSpPr>
          <p:nvPr>
            <p:ph type="title"/>
          </p:nvPr>
        </p:nvSpPr>
        <p:spPr>
          <a:xfrm>
            <a:off x="4645959" y="149973"/>
            <a:ext cx="2900082" cy="567204"/>
          </a:xfrm>
        </p:spPr>
        <p:txBody>
          <a:bodyPr>
            <a:normAutofit fontScale="90000"/>
          </a:bodyPr>
          <a:lstStyle/>
          <a:p>
            <a:r>
              <a:rPr lang="en-IN" u="sng" dirty="0">
                <a:latin typeface="Adobe Garamond Pro Bold" panose="02020702060506020403" pitchFamily="18" charset="0"/>
              </a:rPr>
              <a:t>ABSTRACT</a:t>
            </a:r>
          </a:p>
        </p:txBody>
      </p:sp>
      <p:sp>
        <p:nvSpPr>
          <p:cNvPr id="4" name="TextBox 3">
            <a:extLst>
              <a:ext uri="{FF2B5EF4-FFF2-40B4-BE49-F238E27FC236}">
                <a16:creationId xmlns:a16="http://schemas.microsoft.com/office/drawing/2014/main" id="{0BF5AAAF-FF5C-E96D-9796-B9EE248B3EB1}"/>
              </a:ext>
            </a:extLst>
          </p:cNvPr>
          <p:cNvSpPr txBox="1"/>
          <p:nvPr/>
        </p:nvSpPr>
        <p:spPr>
          <a:xfrm>
            <a:off x="1066800" y="924341"/>
            <a:ext cx="10058399" cy="5632311"/>
          </a:xfrm>
          <a:prstGeom prst="rect">
            <a:avLst/>
          </a:prstGeom>
          <a:noFill/>
        </p:spPr>
        <p:txBody>
          <a:bodyPr wrap="square">
            <a:spAutoFit/>
          </a:bodyPr>
          <a:lstStyle/>
          <a:p>
            <a:r>
              <a:rPr lang="en-US" sz="2400" dirty="0"/>
              <a:t>Food Donation System is a web-based application that helps agencies or event management to provide food for orphanages or other organizations in an area. It is a PHP/</a:t>
            </a:r>
            <a:r>
              <a:rPr lang="en-US" sz="2400" dirty="0" err="1"/>
              <a:t>MySql</a:t>
            </a:r>
            <a:r>
              <a:rPr lang="en-US" sz="2400" dirty="0"/>
              <a:t> project that stores the details and information of the event management who can donate food by simply registering on the website and can give food to the organizations or orphanages in the area. </a:t>
            </a:r>
          </a:p>
          <a:p>
            <a:endParaRPr lang="en-US" sz="2400" dirty="0"/>
          </a:p>
          <a:p>
            <a:r>
              <a:rPr lang="en-US" sz="2400" dirty="0"/>
              <a:t>This system also helps orphanages or organizations to get food by simply registering their information on the website after that they can collect food after receiving the notification from the site when the event has ended.</a:t>
            </a:r>
          </a:p>
          <a:p>
            <a:endParaRPr lang="en-US" sz="2400" dirty="0"/>
          </a:p>
          <a:p>
            <a:r>
              <a:rPr lang="en-US" sz="2400" dirty="0"/>
              <a:t> The system has two user interfaces which are the Organization side and the Event management side. The Organization side consists of the profile of the organization and the nearby event details and booking page. The Event management side serves the details of events and the amount of food and after that displays the nearby organizations that match the conditions.</a:t>
            </a:r>
            <a:endParaRPr lang="en-IN" sz="2400" dirty="0"/>
          </a:p>
        </p:txBody>
      </p:sp>
    </p:spTree>
    <p:extLst>
      <p:ext uri="{BB962C8B-B14F-4D97-AF65-F5344CB8AC3E}">
        <p14:creationId xmlns:p14="http://schemas.microsoft.com/office/powerpoint/2010/main" val="3617912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9A98D-87C2-64EC-3AC3-979AB6247E29}"/>
              </a:ext>
            </a:extLst>
          </p:cNvPr>
          <p:cNvSpPr>
            <a:spLocks noGrp="1"/>
          </p:cNvSpPr>
          <p:nvPr>
            <p:ph type="ctrTitle"/>
          </p:nvPr>
        </p:nvSpPr>
        <p:spPr>
          <a:xfrm>
            <a:off x="660400" y="1056798"/>
            <a:ext cx="3931920" cy="634841"/>
          </a:xfrm>
        </p:spPr>
        <p:txBody>
          <a:bodyPr>
            <a:normAutofit fontScale="90000"/>
          </a:bodyPr>
          <a:lstStyle/>
          <a:p>
            <a:pPr marL="571500" indent="-571500">
              <a:buFont typeface="Wingdings" panose="05000000000000000000" pitchFamily="2" charset="2"/>
              <a:buChar char="v"/>
            </a:pPr>
            <a:r>
              <a:rPr lang="en-IN" sz="4000" b="1" dirty="0"/>
              <a:t>ORGANIZATION</a:t>
            </a:r>
          </a:p>
        </p:txBody>
      </p:sp>
      <p:sp>
        <p:nvSpPr>
          <p:cNvPr id="3" name="Subtitle 2">
            <a:extLst>
              <a:ext uri="{FF2B5EF4-FFF2-40B4-BE49-F238E27FC236}">
                <a16:creationId xmlns:a16="http://schemas.microsoft.com/office/drawing/2014/main" id="{47B5DD26-F00A-9584-DCAD-87891B1FB833}"/>
              </a:ext>
            </a:extLst>
          </p:cNvPr>
          <p:cNvSpPr>
            <a:spLocks noGrp="1"/>
          </p:cNvSpPr>
          <p:nvPr>
            <p:ph type="subTitle" idx="1"/>
          </p:nvPr>
        </p:nvSpPr>
        <p:spPr>
          <a:xfrm>
            <a:off x="1828800" y="2113122"/>
            <a:ext cx="8696960" cy="4318158"/>
          </a:xfrm>
        </p:spPr>
        <p:txBody>
          <a:bodyPr>
            <a:normAutofit/>
          </a:bodyPr>
          <a:lstStyle/>
          <a:p>
            <a:pPr marL="457200" indent="-457200">
              <a:buFont typeface="Wingdings" panose="05000000000000000000" pitchFamily="2" charset="2"/>
              <a:buChar char="q"/>
            </a:pPr>
            <a:r>
              <a:rPr lang="en-US" sz="2800" dirty="0"/>
              <a:t>Home:-      In this section admin can manage About us, contact us, and sign up pages.   </a:t>
            </a:r>
          </a:p>
          <a:p>
            <a:endParaRPr lang="en-US" sz="2800" dirty="0"/>
          </a:p>
          <a:p>
            <a:pPr marL="800100" lvl="1" indent="-342900">
              <a:buFont typeface="Arial" panose="020B0604020202020204" pitchFamily="34" charset="0"/>
              <a:buChar char="•"/>
            </a:pPr>
            <a:r>
              <a:rPr lang="en-US" sz="2400" dirty="0"/>
              <a:t> Sign up:-   The user can sign up as an organization or event manager.</a:t>
            </a:r>
          </a:p>
          <a:p>
            <a:pPr marL="342900" indent="-342900">
              <a:buFont typeface="Arial" panose="020B0604020202020204" pitchFamily="34" charset="0"/>
              <a:buChar char="•"/>
            </a:pPr>
            <a:endParaRPr lang="en-US" dirty="0"/>
          </a:p>
          <a:p>
            <a:pPr marL="1714500" lvl="3" indent="-342900">
              <a:buFont typeface="Wingdings" panose="05000000000000000000" pitchFamily="2" charset="2"/>
              <a:buChar char="Ø"/>
            </a:pPr>
            <a:r>
              <a:rPr lang="en-US" sz="2000" dirty="0"/>
              <a:t> The signup page for the organization includes-All the details including the number of members. </a:t>
            </a:r>
          </a:p>
          <a:p>
            <a:pPr marL="1714500" lvl="3" indent="-342900">
              <a:buFont typeface="Wingdings" panose="05000000000000000000" pitchFamily="2" charset="2"/>
              <a:buChar char="Ø"/>
            </a:pPr>
            <a:endParaRPr lang="en-US" sz="2000" dirty="0"/>
          </a:p>
          <a:p>
            <a:pPr marL="1714500" lvl="3" indent="-342900">
              <a:buFont typeface="Wingdings" panose="05000000000000000000" pitchFamily="2" charset="2"/>
              <a:buChar char="Ø"/>
            </a:pPr>
            <a:r>
              <a:rPr lang="en-US" sz="2000" dirty="0"/>
              <a:t> The signup page for event management contains full details about the event management</a:t>
            </a:r>
          </a:p>
          <a:p>
            <a:pPr lvl="1"/>
            <a:endParaRPr lang="en-US" dirty="0"/>
          </a:p>
        </p:txBody>
      </p:sp>
    </p:spTree>
    <p:extLst>
      <p:ext uri="{BB962C8B-B14F-4D97-AF65-F5344CB8AC3E}">
        <p14:creationId xmlns:p14="http://schemas.microsoft.com/office/powerpoint/2010/main" val="398557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a:extLst>
              <a:ext uri="{FF2B5EF4-FFF2-40B4-BE49-F238E27FC236}">
                <a16:creationId xmlns:a16="http://schemas.microsoft.com/office/drawing/2014/main" id="{2EAC84D5-8265-79D2-5144-02DE0B2E6C91}"/>
              </a:ext>
            </a:extLst>
          </p:cNvPr>
          <p:cNvSpPr>
            <a:spLocks noGrp="1"/>
          </p:cNvSpPr>
          <p:nvPr>
            <p:ph type="subTitle" idx="4294967295"/>
          </p:nvPr>
        </p:nvSpPr>
        <p:spPr>
          <a:xfrm>
            <a:off x="1874837" y="599122"/>
            <a:ext cx="8442325" cy="4409757"/>
          </a:xfrm>
        </p:spPr>
        <p:txBody>
          <a:bodyPr>
            <a:noAutofit/>
          </a:bodyPr>
          <a:lstStyle/>
          <a:p>
            <a:pPr marL="342900" indent="-342900">
              <a:buFont typeface="Wingdings" panose="05000000000000000000" pitchFamily="2" charset="2"/>
              <a:buChar char="q"/>
            </a:pPr>
            <a:r>
              <a:rPr lang="en-US" sz="2800" b="1" i="1" dirty="0"/>
              <a:t>Profile</a:t>
            </a:r>
            <a:r>
              <a:rPr lang="en-US" sz="2800" dirty="0"/>
              <a:t>:   In this section, users can get the details of the organization, can update the details, change their password, and log out.</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b="1" i="1" dirty="0"/>
              <a:t>Events</a:t>
            </a:r>
            <a:r>
              <a:rPr lang="en-US" sz="2800" dirty="0"/>
              <a:t>:   In this section, the user gets the details about the details of the nearby event and gets a notification to the organization when the condition is matched.</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b="1" i="1" dirty="0"/>
              <a:t>About</a:t>
            </a:r>
            <a:r>
              <a:rPr lang="en-US" sz="2800" dirty="0"/>
              <a:t> </a:t>
            </a:r>
            <a:r>
              <a:rPr lang="en-US" sz="2800" b="1" i="1" dirty="0"/>
              <a:t>us</a:t>
            </a:r>
            <a:r>
              <a:rPr lang="en-US" sz="2800" dirty="0"/>
              <a:t>:    In this section, users can view the website details.</a:t>
            </a:r>
            <a:endParaRPr lang="en-IN" sz="2800" dirty="0"/>
          </a:p>
        </p:txBody>
      </p:sp>
    </p:spTree>
    <p:extLst>
      <p:ext uri="{BB962C8B-B14F-4D97-AF65-F5344CB8AC3E}">
        <p14:creationId xmlns:p14="http://schemas.microsoft.com/office/powerpoint/2010/main" val="1828969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EDFF3-9275-874A-A3A9-2C29A9C2869B}"/>
              </a:ext>
            </a:extLst>
          </p:cNvPr>
          <p:cNvSpPr>
            <a:spLocks noGrp="1"/>
          </p:cNvSpPr>
          <p:nvPr>
            <p:ph type="title"/>
          </p:nvPr>
        </p:nvSpPr>
        <p:spPr>
          <a:xfrm>
            <a:off x="838200" y="762000"/>
            <a:ext cx="4607560" cy="660400"/>
          </a:xfrm>
        </p:spPr>
        <p:txBody>
          <a:bodyPr>
            <a:normAutofit fontScale="90000"/>
          </a:bodyPr>
          <a:lstStyle/>
          <a:p>
            <a:pPr marL="571500" indent="-571500">
              <a:buFont typeface="Wingdings" panose="05000000000000000000" pitchFamily="2" charset="2"/>
              <a:buChar char="v"/>
            </a:pPr>
            <a:r>
              <a:rPr lang="en-IN" sz="3600" b="1" dirty="0"/>
              <a:t>EVENT</a:t>
            </a:r>
            <a:r>
              <a:rPr lang="en-IN" dirty="0"/>
              <a:t> </a:t>
            </a:r>
            <a:r>
              <a:rPr lang="en-IN" sz="3600" b="1" dirty="0"/>
              <a:t>MANAGEMENT</a:t>
            </a:r>
          </a:p>
        </p:txBody>
      </p:sp>
      <p:sp>
        <p:nvSpPr>
          <p:cNvPr id="3" name="Content Placeholder 2">
            <a:extLst>
              <a:ext uri="{FF2B5EF4-FFF2-40B4-BE49-F238E27FC236}">
                <a16:creationId xmlns:a16="http://schemas.microsoft.com/office/drawing/2014/main" id="{EE47B4C6-4824-2FDB-5107-D51BBF0ED494}"/>
              </a:ext>
            </a:extLst>
          </p:cNvPr>
          <p:cNvSpPr>
            <a:spLocks noGrp="1"/>
          </p:cNvSpPr>
          <p:nvPr>
            <p:ph idx="1"/>
          </p:nvPr>
        </p:nvSpPr>
        <p:spPr>
          <a:xfrm>
            <a:off x="1549400" y="2130425"/>
            <a:ext cx="8569960" cy="4351338"/>
          </a:xfrm>
        </p:spPr>
        <p:txBody>
          <a:bodyPr/>
          <a:lstStyle/>
          <a:p>
            <a:pPr marL="457200" indent="-457200">
              <a:buFont typeface="Wingdings" panose="05000000000000000000" pitchFamily="2" charset="2"/>
              <a:buChar char="q"/>
            </a:pPr>
            <a:r>
              <a:rPr lang="en-US" sz="2800" b="1" i="1" dirty="0"/>
              <a:t>Home</a:t>
            </a:r>
            <a:r>
              <a:rPr lang="en-US" sz="2800" dirty="0"/>
              <a:t>:-      In this section admin can manage About us, contact us, and sign up pages.   </a:t>
            </a:r>
          </a:p>
          <a:p>
            <a:endParaRPr lang="en-US" sz="2800" dirty="0"/>
          </a:p>
          <a:p>
            <a:pPr marL="800100" lvl="1" indent="-342900">
              <a:buFont typeface="Arial" panose="020B0604020202020204" pitchFamily="34" charset="0"/>
              <a:buChar char="•"/>
            </a:pPr>
            <a:r>
              <a:rPr lang="en-US" sz="2400" dirty="0"/>
              <a:t> Sign up:-   The user can sign up as an organization or event manager.</a:t>
            </a:r>
          </a:p>
          <a:p>
            <a:pPr marL="342900" indent="-342900">
              <a:buFont typeface="Arial" panose="020B0604020202020204" pitchFamily="34" charset="0"/>
              <a:buChar char="•"/>
            </a:pPr>
            <a:endParaRPr lang="en-US" dirty="0"/>
          </a:p>
          <a:p>
            <a:pPr marL="1714500" lvl="3" indent="-342900">
              <a:buFont typeface="Wingdings" panose="05000000000000000000" pitchFamily="2" charset="2"/>
              <a:buChar char="Ø"/>
            </a:pPr>
            <a:r>
              <a:rPr lang="en-US" sz="2000" dirty="0"/>
              <a:t> The signup page for the organization includes-All the details including the number of members. </a:t>
            </a:r>
          </a:p>
          <a:p>
            <a:pPr marL="1714500" lvl="3" indent="-342900">
              <a:buFont typeface="Wingdings" panose="05000000000000000000" pitchFamily="2" charset="2"/>
              <a:buChar char="Ø"/>
            </a:pPr>
            <a:endParaRPr lang="en-US" sz="2000" dirty="0"/>
          </a:p>
          <a:p>
            <a:pPr marL="1714500" lvl="3" indent="-342900">
              <a:buFont typeface="Wingdings" panose="05000000000000000000" pitchFamily="2" charset="2"/>
              <a:buChar char="Ø"/>
            </a:pPr>
            <a:r>
              <a:rPr lang="en-US" sz="2000" dirty="0"/>
              <a:t> The signup page for event management contains full details about the event management</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1747231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DA3593-214F-5BD5-E008-420A7BB40005}"/>
              </a:ext>
            </a:extLst>
          </p:cNvPr>
          <p:cNvSpPr>
            <a:spLocks noGrp="1"/>
          </p:cNvSpPr>
          <p:nvPr>
            <p:ph type="subTitle" idx="4294967295"/>
          </p:nvPr>
        </p:nvSpPr>
        <p:spPr>
          <a:xfrm>
            <a:off x="1993643" y="407333"/>
            <a:ext cx="8427720" cy="5160090"/>
          </a:xfrm>
        </p:spPr>
        <p:txBody>
          <a:bodyPr>
            <a:normAutofit fontScale="92500" lnSpcReduction="10000"/>
          </a:bodyPr>
          <a:lstStyle/>
          <a:p>
            <a:pPr marL="342900" indent="-342900">
              <a:buFont typeface="Wingdings" panose="05000000000000000000" pitchFamily="2" charset="2"/>
              <a:buChar char="q"/>
            </a:pPr>
            <a:r>
              <a:rPr lang="en-IN" sz="3800" b="1" i="1" dirty="0"/>
              <a:t>REG-ORG</a:t>
            </a:r>
            <a:r>
              <a:rPr lang="en-IN" dirty="0"/>
              <a:t>: </a:t>
            </a:r>
            <a:r>
              <a:rPr lang="en-IN" sz="3800" dirty="0"/>
              <a:t>The event manager can view the details of the registered organization details</a:t>
            </a:r>
          </a:p>
          <a:p>
            <a:pPr marL="342900" indent="-342900">
              <a:buFont typeface="Wingdings" panose="05000000000000000000" pitchFamily="2" charset="2"/>
              <a:buChar char="q"/>
            </a:pPr>
            <a:endParaRPr lang="en-IN" sz="3800" dirty="0"/>
          </a:p>
          <a:p>
            <a:pPr marL="342900" indent="-342900">
              <a:buFont typeface="Wingdings" panose="05000000000000000000" pitchFamily="2" charset="2"/>
              <a:buChar char="q"/>
            </a:pPr>
            <a:r>
              <a:rPr lang="en-IN" sz="3800" b="1" i="1" dirty="0"/>
              <a:t>Event</a:t>
            </a:r>
            <a:r>
              <a:rPr lang="en-IN" sz="3800" dirty="0"/>
              <a:t> </a:t>
            </a:r>
            <a:r>
              <a:rPr lang="en-IN" sz="3800" b="1" i="1" dirty="0"/>
              <a:t>Details</a:t>
            </a:r>
            <a:r>
              <a:rPr lang="en-IN" dirty="0"/>
              <a:t>: </a:t>
            </a:r>
            <a:r>
              <a:rPr lang="en-IN" sz="3800" dirty="0"/>
              <a:t>The event manager can update the details of the events including the location.</a:t>
            </a:r>
          </a:p>
          <a:p>
            <a:pPr marL="342900" indent="-342900">
              <a:buFont typeface="Wingdings" panose="05000000000000000000" pitchFamily="2" charset="2"/>
              <a:buChar char="q"/>
            </a:pPr>
            <a:endParaRPr lang="en-IN" sz="3800" dirty="0"/>
          </a:p>
          <a:p>
            <a:pPr marL="800100" lvl="1" indent="-342900"/>
            <a:r>
              <a:rPr lang="en-IN" b="1" dirty="0"/>
              <a:t>Add-</a:t>
            </a:r>
            <a:r>
              <a:rPr lang="en-IN" dirty="0"/>
              <a:t> the amount of food that is left in the event.</a:t>
            </a:r>
          </a:p>
          <a:p>
            <a:pPr marL="800100" lvl="1" indent="-342900"/>
            <a:endParaRPr lang="en-IN" dirty="0"/>
          </a:p>
          <a:p>
            <a:pPr marL="800100" lvl="1" indent="-342900"/>
            <a:r>
              <a:rPr lang="en-IN" b="1" dirty="0"/>
              <a:t>Submit-</a:t>
            </a:r>
            <a:r>
              <a:rPr lang="en-IN" dirty="0"/>
              <a:t> After the submission a message will be sent to the registered nearest organization.</a:t>
            </a:r>
          </a:p>
          <a:p>
            <a:pPr marL="342900" indent="-342900">
              <a:buFont typeface="Wingdings" panose="05000000000000000000" pitchFamily="2" charset="2"/>
              <a:buChar char="q"/>
            </a:pPr>
            <a:endParaRPr lang="en-IN" dirty="0"/>
          </a:p>
        </p:txBody>
      </p:sp>
    </p:spTree>
    <p:extLst>
      <p:ext uri="{BB962C8B-B14F-4D97-AF65-F5344CB8AC3E}">
        <p14:creationId xmlns:p14="http://schemas.microsoft.com/office/powerpoint/2010/main" val="99383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0FBF33-89AF-26ED-DF6A-BC3A735FAEE3}"/>
              </a:ext>
            </a:extLst>
          </p:cNvPr>
          <p:cNvSpPr>
            <a:spLocks noGrp="1"/>
          </p:cNvSpPr>
          <p:nvPr>
            <p:ph idx="4294967295"/>
          </p:nvPr>
        </p:nvSpPr>
        <p:spPr>
          <a:xfrm>
            <a:off x="1026160" y="1561465"/>
            <a:ext cx="6797040" cy="2380615"/>
          </a:xfrm>
        </p:spPr>
        <p:txBody>
          <a:bodyPr>
            <a:noAutofit/>
          </a:bodyPr>
          <a:lstStyle/>
          <a:p>
            <a:pPr algn="l"/>
            <a:r>
              <a:rPr lang="en-IN" sz="2000" b="1" i="0" u="none" strike="noStrike" baseline="0" dirty="0">
                <a:latin typeface="LiberationSerif-Bold"/>
              </a:rPr>
              <a:t>Language used:-PHP</a:t>
            </a:r>
          </a:p>
          <a:p>
            <a:pPr algn="l"/>
            <a:r>
              <a:rPr lang="en-IN" sz="2000" b="1" i="0" u="none" strike="noStrike" baseline="0" dirty="0">
                <a:latin typeface="LiberationSerif-Bold"/>
              </a:rPr>
              <a:t>Database:-</a:t>
            </a:r>
            <a:r>
              <a:rPr lang="en-IN" sz="2000" b="1" i="0" u="none" strike="noStrike" baseline="0" dirty="0" err="1">
                <a:latin typeface="LiberationSerif-Bold"/>
              </a:rPr>
              <a:t>MySql</a:t>
            </a:r>
            <a:endParaRPr lang="en-IN" sz="2000" b="1" i="0" u="none" strike="noStrike" baseline="0" dirty="0">
              <a:latin typeface="LiberationSerif-Bold"/>
            </a:endParaRPr>
          </a:p>
          <a:p>
            <a:pPr algn="l"/>
            <a:r>
              <a:rPr lang="en-IN" sz="2000" b="1" i="0" u="none" strike="noStrike" baseline="0" dirty="0">
                <a:latin typeface="LiberationSerif-Bold"/>
              </a:rPr>
              <a:t>User Interface Design:-HTML, CSS, </a:t>
            </a:r>
            <a:r>
              <a:rPr lang="en-IN" sz="2000" b="1" i="0" u="none" strike="noStrike" baseline="0" dirty="0" err="1">
                <a:latin typeface="LiberationSerif-Bold"/>
              </a:rPr>
              <a:t>Javascript</a:t>
            </a:r>
            <a:r>
              <a:rPr lang="en-IN" sz="2000" b="1" i="0" u="none" strike="noStrike" baseline="0" dirty="0">
                <a:latin typeface="LiberationSerif-Bold"/>
              </a:rPr>
              <a:t>, Bootstrap</a:t>
            </a:r>
          </a:p>
          <a:p>
            <a:pPr algn="l"/>
            <a:r>
              <a:rPr lang="en-IN" sz="2000" b="1" i="0" u="none" strike="noStrike" baseline="0" dirty="0">
                <a:latin typeface="LiberationSerif-Bold"/>
              </a:rPr>
              <a:t>Web Browser:-Google Chrome</a:t>
            </a:r>
          </a:p>
          <a:p>
            <a:pPr algn="l"/>
            <a:r>
              <a:rPr lang="en-IN" sz="2000" b="1" i="0" u="none" strike="noStrike" baseline="0" dirty="0">
                <a:latin typeface="LiberationSerif-Bold"/>
              </a:rPr>
              <a:t>Software needed:-XAMPP</a:t>
            </a:r>
            <a:endParaRPr lang="en-IN" sz="2000" dirty="0"/>
          </a:p>
        </p:txBody>
      </p:sp>
    </p:spTree>
    <p:extLst>
      <p:ext uri="{BB962C8B-B14F-4D97-AF65-F5344CB8AC3E}">
        <p14:creationId xmlns:p14="http://schemas.microsoft.com/office/powerpoint/2010/main" val="114692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TotalTime>
  <Words>493</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Adobe Garamond Pro Bold</vt:lpstr>
      <vt:lpstr>Arial</vt:lpstr>
      <vt:lpstr>Arial Black</vt:lpstr>
      <vt:lpstr>Arno Pro</vt:lpstr>
      <vt:lpstr>Calibri</vt:lpstr>
      <vt:lpstr>Calibri Light</vt:lpstr>
      <vt:lpstr>LiberationSerif-Bold</vt:lpstr>
      <vt:lpstr>Wingdings</vt:lpstr>
      <vt:lpstr>Office Theme</vt:lpstr>
      <vt:lpstr>FOOD DONATION SYSTEM</vt:lpstr>
      <vt:lpstr>ABSTRACT</vt:lpstr>
      <vt:lpstr>ORGANIZATION</vt:lpstr>
      <vt:lpstr>PowerPoint Presentation</vt:lpstr>
      <vt:lpstr>EVENT MANAGEMENT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DONATION SYSTEM</dc:title>
  <dc:creator>Shabana KM</dc:creator>
  <cp:lastModifiedBy>Shabana KM</cp:lastModifiedBy>
  <cp:revision>6</cp:revision>
  <dcterms:created xsi:type="dcterms:W3CDTF">2022-06-16T07:12:23Z</dcterms:created>
  <dcterms:modified xsi:type="dcterms:W3CDTF">2022-06-16T10:59:56Z</dcterms:modified>
</cp:coreProperties>
</file>