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34bcd68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34bcd68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34bcd68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34bcd68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34bcd68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34bcd689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4bcd68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34bcd68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4bcd68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34bcd68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4bcd68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34bcd68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36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4bcd68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34bcd68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23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4bcd68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34bcd68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1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CBEAF9-9E58-4CC8-A6FF-6DD8A58DEE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4CBEAF9-9E58-4CC8-A6FF-6DD8A58DEE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BEAF9-9E58-4CC8-A6FF-6DD8A58DEE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CBEAF9-9E58-4CC8-A6FF-6DD8A58DEE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CBEAF9-9E58-4CC8-A6FF-6DD8A58DEEA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9/20/2023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86000" y="1298122"/>
            <a:ext cx="6172200" cy="1420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>
              <a:spcBef>
                <a:spcPts val="0"/>
              </a:spcBef>
            </a:pPr>
            <a:r>
              <a:rPr lang="en" dirty="0"/>
              <a:t>KERAS-DEEP LEARNING API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286000" y="3408732"/>
            <a:ext cx="61722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Keerthana B 21C046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Shabari Prakash SV 21C085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Shaye Sree </a:t>
            </a:r>
            <a:r>
              <a:rPr lang="en-US" dirty="0" err="1"/>
              <a:t>Nivashini</a:t>
            </a:r>
            <a:r>
              <a:rPr lang="en-US"/>
              <a:t> SR 21C088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TOOL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spcAft>
                <a:spcPts val="1200"/>
              </a:spcAft>
            </a:pPr>
            <a:r>
              <a:rPr lang="en-US" b="0" i="0" dirty="0" err="1">
                <a:effectLst/>
                <a:latin typeface="Söhne"/>
              </a:rPr>
              <a:t>Keras</a:t>
            </a:r>
            <a:r>
              <a:rPr lang="en-US" b="0" i="0" dirty="0">
                <a:effectLst/>
                <a:latin typeface="Söhne"/>
              </a:rPr>
              <a:t> is an open-source deep learning library written in Python that provides a user-friendly interface for building and training neural networks. </a:t>
            </a:r>
          </a:p>
          <a:p>
            <a:pPr marL="342900">
              <a:spcAft>
                <a:spcPts val="1200"/>
              </a:spcAft>
            </a:pPr>
            <a:r>
              <a:rPr lang="en-US" b="0" i="0" dirty="0">
                <a:effectLst/>
                <a:latin typeface="Söhne"/>
              </a:rPr>
              <a:t>It was developed with a focus on ease of use, flexibility, and modularity, making it a popular choice for both beginners and experienced machine learning practitioners.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LICENSES OF THE TOOL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A704C-17F5-CE6F-3FC5-F4E3B72C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75579"/>
            <a:ext cx="8378538" cy="25257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 FOR THE TOOL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b="0" i="0" dirty="0">
              <a:solidFill>
                <a:srgbClr val="000000"/>
              </a:solidFill>
              <a:effectLst/>
              <a:latin typeface="EB Garamond" panose="00000500000000000000" pitchFamily="2" charset="0"/>
            </a:endParaRPr>
          </a:p>
          <a:p>
            <a:pPr indent="-457200">
              <a:spcAft>
                <a:spcPts val="1200"/>
              </a:spcAft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EB Garamond" panose="00000500000000000000" pitchFamily="2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57EE8-E470-6A8F-2F63-5FE4EFC9E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5" y="1017725"/>
            <a:ext cx="7531131" cy="3537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26881" y="-389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USING THE TOOL</a:t>
            </a:r>
            <a:endParaRPr dirty="0"/>
          </a:p>
        </p:txBody>
      </p:sp>
      <p:sp>
        <p:nvSpPr>
          <p:cNvPr id="2" name="Google Shape;85;p18">
            <a:extLst>
              <a:ext uri="{FF2B5EF4-FFF2-40B4-BE49-F238E27FC236}">
                <a16:creationId xmlns:a16="http://schemas.microsoft.com/office/drawing/2014/main" id="{FB6CA8BB-D853-5335-7213-18DE2601BE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881" y="440012"/>
            <a:ext cx="8648103" cy="352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/>
              <a:t>Ease of Use</a:t>
            </a:r>
            <a:r>
              <a:rPr lang="en-US" sz="1400" dirty="0"/>
              <a:t>: </a:t>
            </a:r>
            <a:r>
              <a:rPr lang="en-US" sz="1400" dirty="0" err="1"/>
              <a:t>Keras</a:t>
            </a:r>
            <a:r>
              <a:rPr lang="en-US" sz="1400" dirty="0"/>
              <a:t> provides a user-friendly and intuitive API for designing and training neural networks.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/>
              <a:t>Modularity</a:t>
            </a:r>
            <a:r>
              <a:rPr lang="en-US" sz="1400" dirty="0"/>
              <a:t>: </a:t>
            </a:r>
            <a:r>
              <a:rPr lang="en-US" sz="1400" dirty="0" err="1"/>
              <a:t>Keras</a:t>
            </a:r>
            <a:r>
              <a:rPr lang="en-US" sz="1400" dirty="0"/>
              <a:t> follows a modular design approach, allowing you to create neural network models by stacking layers together.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/>
              <a:t>Backend Agnostic</a:t>
            </a:r>
            <a:r>
              <a:rPr lang="en-US" sz="1400" dirty="0"/>
              <a:t>: </a:t>
            </a:r>
            <a:r>
              <a:rPr lang="en-US" sz="1400" dirty="0" err="1"/>
              <a:t>Keras</a:t>
            </a:r>
            <a:r>
              <a:rPr lang="en-US" sz="1400" dirty="0"/>
              <a:t> is backend-agnostic, meaning it can run on top of multiple deep learning frameworks, such as TensorFlow, Theano, or CNTK.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/>
              <a:t>Compatibility</a:t>
            </a:r>
            <a:r>
              <a:rPr lang="en-US" sz="1400" dirty="0"/>
              <a:t>: </a:t>
            </a:r>
            <a:r>
              <a:rPr lang="en-US" sz="1400" dirty="0" err="1"/>
              <a:t>Keras</a:t>
            </a:r>
            <a:r>
              <a:rPr lang="en-US" sz="1400" dirty="0"/>
              <a:t> is compatible with Python 3 and seamlessly integrates with other popular Python libraries like NumPy, Pandas, and Matplotlib.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/>
              <a:t>Transfer Learning</a:t>
            </a:r>
            <a:r>
              <a:rPr lang="en-US" sz="1400" dirty="0"/>
              <a:t>: </a:t>
            </a:r>
            <a:r>
              <a:rPr lang="en-US" sz="1400" dirty="0" err="1"/>
              <a:t>Keras</a:t>
            </a:r>
            <a:r>
              <a:rPr lang="en-US" sz="1400" dirty="0"/>
              <a:t> makes it easy to perform transfer learning by leveraging pre-trained models and fine-tuning them for your specific tasks. This can save you a significant amount of training time and data.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/>
              <a:t>Visualization Tools: </a:t>
            </a:r>
            <a:r>
              <a:rPr lang="en-US" sz="1400" dirty="0" err="1"/>
              <a:t>Keras</a:t>
            </a:r>
            <a:r>
              <a:rPr lang="en-US" sz="1400" dirty="0"/>
              <a:t> provides built-in tools for visualizing model architectures and monitoring training progress. Tools like </a:t>
            </a:r>
            <a:r>
              <a:rPr lang="en-US" sz="1400" dirty="0" err="1"/>
              <a:t>TensorBoard</a:t>
            </a:r>
            <a:r>
              <a:rPr lang="en-US" sz="1400" dirty="0"/>
              <a:t> integration make it easier to analyze and debug your models.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1600" b="1" i="0" dirty="0">
                <a:solidFill>
                  <a:schemeClr val="tx2"/>
                </a:solidFill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a wide range of deep learning tasks, including image classification, object detection, natural language processing, and more.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2323" y="2327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FOR  PROJECT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ED05-367F-CC40-11C6-44C57400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18719"/>
            <a:ext cx="8520600" cy="3416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Problem Description: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	Many educational institutions and workplaces require an efficient and accurate system for tracking attendance. Traditional methods involving paper sign-in sheets or manual entry are prone to errors and time-consuming. To address these issues, we propose the development of an automated attendance system using facial detection technology.</a:t>
            </a:r>
          </a:p>
          <a:p>
            <a:endParaRPr lang="en-US" dirty="0"/>
          </a:p>
          <a:p>
            <a:r>
              <a:rPr lang="en-US" dirty="0"/>
              <a:t>Problem Statement: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	Design and implement an Attendance System using Facial Detection to accurately record and manage attendance for students or employees in an educational institution or workplace.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2323" y="2327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INSTALLATION STEPS(IN LINUX)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ED05-367F-CC40-11C6-44C57400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18719"/>
            <a:ext cx="8520600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sudo</a:t>
            </a:r>
            <a:r>
              <a:rPr lang="en-US" dirty="0"/>
              <a:t> apt install python3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sudo</a:t>
            </a:r>
            <a:r>
              <a:rPr lang="en-US" dirty="0"/>
              <a:t> apt install python3-pip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pip3install </a:t>
            </a:r>
            <a:r>
              <a:rPr lang="en-US" dirty="0" err="1"/>
              <a:t>tensorflow</a:t>
            </a: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0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2323" y="2327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 </a:t>
            </a:r>
            <a:r>
              <a:rPr lang="en-US" dirty="0"/>
              <a:t>INVOLVED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ED05-367F-CC40-11C6-44C57400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12" y="918717"/>
            <a:ext cx="2905888" cy="641949"/>
          </a:xfrm>
        </p:spPr>
        <p:txBody>
          <a:bodyPr>
            <a:normAutofit/>
          </a:bodyPr>
          <a:lstStyle/>
          <a:p>
            <a:r>
              <a:rPr lang="en-US" dirty="0"/>
              <a:t>FRONT END</a:t>
            </a:r>
          </a:p>
          <a:p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7CA6A0C-D702-F50D-BCE1-B88E365D58A7}"/>
              </a:ext>
            </a:extLst>
          </p:cNvPr>
          <p:cNvSpPr txBox="1">
            <a:spLocks/>
          </p:cNvSpPr>
          <p:nvPr/>
        </p:nvSpPr>
        <p:spPr>
          <a:xfrm>
            <a:off x="5525372" y="918718"/>
            <a:ext cx="2905888" cy="641949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rmAutofit/>
          </a:bodyPr>
          <a:lstStyle>
            <a:lvl1pPr marL="457200" lvl="0" indent="-3429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/>
              <a:buChar char="●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/>
              <a:buChar char="○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ts val="1400"/>
              <a:buFont typeface="Wingdings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ts val="1400"/>
              <a:buFont typeface="Wingdings"/>
              <a:buChar char="●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>
                  <a:tint val="60000"/>
                </a:schemeClr>
              </a:buClr>
              <a:buSzPts val="1400"/>
              <a:buFont typeface="Wingdings 2"/>
              <a:buChar char="○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ts val="1400"/>
              <a:buFont typeface="Wingdings"/>
              <a:buChar char="●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ts val="1400"/>
              <a:buChar char="■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BACKEND </a:t>
            </a:r>
          </a:p>
        </p:txBody>
      </p:sp>
      <p:pic>
        <p:nvPicPr>
          <p:cNvPr id="1026" name="Picture 2" descr="Image result for keras">
            <a:extLst>
              <a:ext uri="{FF2B5EF4-FFF2-40B4-BE49-F238E27FC236}">
                <a16:creationId xmlns:a16="http://schemas.microsoft.com/office/drawing/2014/main" id="{85BA3871-6980-C00B-B301-F74F75BF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29" y="1764806"/>
            <a:ext cx="29241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PEN CV">
            <a:extLst>
              <a:ext uri="{FF2B5EF4-FFF2-40B4-BE49-F238E27FC236}">
                <a16:creationId xmlns:a16="http://schemas.microsoft.com/office/drawing/2014/main" id="{1A8AC66C-A7A0-579E-9958-4081B310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016" y="2930970"/>
            <a:ext cx="1752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 KINTER LOGO">
            <a:extLst>
              <a:ext uri="{FF2B5EF4-FFF2-40B4-BE49-F238E27FC236}">
                <a16:creationId xmlns:a16="http://schemas.microsoft.com/office/drawing/2014/main" id="{CDF0F75C-6912-40D6-F5FA-F7CB7AB6C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56" y="1869581"/>
            <a:ext cx="1676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BAF4DE-9DD3-30A0-DF5B-755A1E1C8EEF}"/>
              </a:ext>
            </a:extLst>
          </p:cNvPr>
          <p:cNvSpPr txBox="1">
            <a:spLocks/>
          </p:cNvSpPr>
          <p:nvPr/>
        </p:nvSpPr>
        <p:spPr>
          <a:xfrm>
            <a:off x="755137" y="3788220"/>
            <a:ext cx="2905888" cy="641949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rmAutofit/>
          </a:bodyPr>
          <a:lstStyle>
            <a:lvl1pPr marL="457200" lvl="0" indent="-3429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/>
              <a:buChar char="●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ingdings 2"/>
              <a:buChar char="○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ts val="1400"/>
              <a:buFont typeface="Wingdings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ts val="1400"/>
              <a:buFont typeface="Wingdings"/>
              <a:buChar char="●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>
                  <a:tint val="60000"/>
                </a:schemeClr>
              </a:buClr>
              <a:buSzPts val="1400"/>
              <a:buFont typeface="Wingdings 2"/>
              <a:buChar char="○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ts val="1400"/>
              <a:buFont typeface="Wingdings"/>
              <a:buChar char="●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ts val="1400"/>
              <a:buChar char="■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/>
              <a:t>(ON PROGRESS)</a:t>
            </a:r>
          </a:p>
        </p:txBody>
      </p:sp>
    </p:spTree>
    <p:extLst>
      <p:ext uri="{BB962C8B-B14F-4D97-AF65-F5344CB8AC3E}">
        <p14:creationId xmlns:p14="http://schemas.microsoft.com/office/powerpoint/2010/main" val="289520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222323" y="2327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SCREENSHOTS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6DAE68-79D3-AEA0-B11B-4A9AA04F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" y="1362360"/>
            <a:ext cx="4430766" cy="2692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8C46C7-1B09-987F-1A31-C444597F3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38087"/>
            <a:ext cx="4077491" cy="37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98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156</TotalTime>
  <Words>388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Century Schoolbook</vt:lpstr>
      <vt:lpstr>EB Garamond</vt:lpstr>
      <vt:lpstr>Söhne</vt:lpstr>
      <vt:lpstr>Times New Roman</vt:lpstr>
      <vt:lpstr>Wingdings</vt:lpstr>
      <vt:lpstr>Wingdings 2</vt:lpstr>
      <vt:lpstr>Oriel</vt:lpstr>
      <vt:lpstr>KERAS-DEEP LEARNING API</vt:lpstr>
      <vt:lpstr>INTRODUCTION OF TOOL</vt:lpstr>
      <vt:lpstr>LICENSES OF THE TOOL</vt:lpstr>
      <vt:lpstr>ALTERNATIVES FOR THE TOOL</vt:lpstr>
      <vt:lpstr>ADVANTAGES OF USING THE TOOL</vt:lpstr>
      <vt:lpstr>PROBLEM STATEMENT FOR  PROJECT</vt:lpstr>
      <vt:lpstr>INSTALLATION STEPS(IN LINUX)</vt:lpstr>
      <vt:lpstr>TECH STACK INVOLVED 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 PROJECT DEMO TEMPLATE</dc:title>
  <cp:lastModifiedBy>Shabari Prakash</cp:lastModifiedBy>
  <cp:revision>6</cp:revision>
  <dcterms:modified xsi:type="dcterms:W3CDTF">2023-09-20T02:51:57Z</dcterms:modified>
</cp:coreProperties>
</file>