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_16741154208250/Netflix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24DD642-8D9D-49C7-9BBA-3ADDDC18A2C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Netflix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96D7E4C-2F4F-4E00-8D9D-190310EC2B8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1/19/2023 8:06:27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" id="10" name="slide10">
            <a:extLst>
              <a:ext uri="{FF2B5EF4-FFF2-40B4-BE49-F238E27FC236}">
                <a16:creationId xmlns:a16="http://schemas.microsoft.com/office/drawing/2014/main" id="{BACCDC72-AA3C-4197-9603-FAD57C0148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1" y="0"/>
            <a:ext cx="12045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ease Year" id="11" name="slide11">
            <a:extLst>
              <a:ext uri="{FF2B5EF4-FFF2-40B4-BE49-F238E27FC236}">
                <a16:creationId xmlns:a16="http://schemas.microsoft.com/office/drawing/2014/main" id="{384DF44D-BEF5-42D0-A07C-CECB4E21EA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1" y="0"/>
            <a:ext cx="12045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" id="12" name="slide12">
            <a:extLst>
              <a:ext uri="{FF2B5EF4-FFF2-40B4-BE49-F238E27FC236}">
                <a16:creationId xmlns:a16="http://schemas.microsoft.com/office/drawing/2014/main" id="{2994FAA5-0407-49D2-A591-30D62A1D1E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6" y="0"/>
            <a:ext cx="11932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13" name="slide13">
            <a:extLst>
              <a:ext uri="{FF2B5EF4-FFF2-40B4-BE49-F238E27FC236}">
                <a16:creationId xmlns:a16="http://schemas.microsoft.com/office/drawing/2014/main" id="{74174F8A-8619-432E-906F-DCEC85D78A1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355"/>
            <a:ext cx="12191999" cy="609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Year" id="2" name="slide2">
            <a:extLst>
              <a:ext uri="{FF2B5EF4-FFF2-40B4-BE49-F238E27FC236}">
                <a16:creationId xmlns:a16="http://schemas.microsoft.com/office/drawing/2014/main" id="{635AD846-80C9-461E-B3BF-EF1650C6B1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34"/>
            <a:ext cx="12192000" cy="64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Country" id="3" name="slide3">
            <a:extLst>
              <a:ext uri="{FF2B5EF4-FFF2-40B4-BE49-F238E27FC236}">
                <a16:creationId xmlns:a16="http://schemas.microsoft.com/office/drawing/2014/main" id="{A2605517-F39D-4EBA-B4E4-0CB08F18C9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21"/>
            <a:ext cx="12192000" cy="64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re" id="4" name="slide4">
            <a:extLst>
              <a:ext uri="{FF2B5EF4-FFF2-40B4-BE49-F238E27FC236}">
                <a16:creationId xmlns:a16="http://schemas.microsoft.com/office/drawing/2014/main" id="{7E4BDEC6-524B-4E0C-9658-4FD01BA3FE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650"/>
            <a:ext cx="121920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s &amp;amp; TVShows Distribution" id="5" name="slide5">
            <a:extLst>
              <a:ext uri="{FF2B5EF4-FFF2-40B4-BE49-F238E27FC236}">
                <a16:creationId xmlns:a16="http://schemas.microsoft.com/office/drawing/2014/main" id="{036FCBFF-7551-4887-A8E5-18A5C96FBB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34"/>
            <a:ext cx="12192000" cy="64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" id="6" name="slide6">
            <a:extLst>
              <a:ext uri="{FF2B5EF4-FFF2-40B4-BE49-F238E27FC236}">
                <a16:creationId xmlns:a16="http://schemas.microsoft.com/office/drawing/2014/main" id="{0CEABD93-E53A-4770-AE89-6642B19A42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650"/>
            <a:ext cx="121920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" id="7" name="slide7">
            <a:extLst>
              <a:ext uri="{FF2B5EF4-FFF2-40B4-BE49-F238E27FC236}">
                <a16:creationId xmlns:a16="http://schemas.microsoft.com/office/drawing/2014/main" id="{C6B8974E-C680-4FE0-BADB-BE58F52687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6" y="0"/>
            <a:ext cx="11932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e Added" id="8" name="slide8">
            <a:extLst>
              <a:ext uri="{FF2B5EF4-FFF2-40B4-BE49-F238E27FC236}">
                <a16:creationId xmlns:a16="http://schemas.microsoft.com/office/drawing/2014/main" id="{1277C7E9-EFEF-4F96-8496-0796AD77A1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1" y="0"/>
            <a:ext cx="12045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" id="9" name="slide9">
            <a:extLst>
              <a:ext uri="{FF2B5EF4-FFF2-40B4-BE49-F238E27FC236}">
                <a16:creationId xmlns:a16="http://schemas.microsoft.com/office/drawing/2014/main" id="{20C98948-9350-4BD9-BBCF-51C63DE1FA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1" y="0"/>
            <a:ext cx="12045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2023-01-19T08:06:28Z</dcterms:created>
  <dcterms:modified xsi:type="dcterms:W3CDTF">2023-01-19T08:06:28Z</dcterms:modified>
</cp:coreProperties>
</file>