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50A780-7DE8-40FC-87BF-1E2097D4CA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197E69-D6BD-45C8-A5A5-6CF9A463DE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8/1/2022 1:17:36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784B9D3-3A62-4B2A-B27B-C6780B89D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2022-08-01T07:47:36Z</dcterms:created>
  <dcterms:modified xsi:type="dcterms:W3CDTF">2022-08-01T07:47:36Z</dcterms:modified>
</cp:coreProperties>
</file>