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151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138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036C8-83C8-415F-B048-7AA0741A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DB1B2F-6746-4D78-8EA5-66A5C0234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ABD81D-8E67-4201-BD8F-8E110BB0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AC4C59-8FF1-4A2A-A438-A3984E21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23B883-A95E-447B-9205-F0199C38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79C12-D7D1-4CEE-8CB2-A17CEA48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AD7233-FD25-43CB-A83F-8B70D8FB0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11A1BD-36CC-454A-9C3D-96BF4862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16351D-8589-4299-95BD-32F54DFD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9237F-94C2-49DA-BFEB-AEE7A0A4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32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4788FB-F89B-4DC9-B494-FB584C46D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8020D8-3E12-4D3B-A326-FF5A9FA9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E3AD6F-795F-4181-9D72-EE9FD3E1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8CAF0E-8079-41A3-9965-E1CEA43A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59BF79-6814-4614-A4C7-779B1D2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9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83321-A525-4B28-9A7B-3E12739B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EC950-78B0-465D-B4D6-E7AD1692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890F28-BE6F-4624-9D66-33136233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7A0A91-4A56-4727-BCB1-3CFF1F7F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810CC-E33A-429F-AC39-DA764427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89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BE610-5930-4389-A2E0-DF3AB30F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0E629-77AF-4644-A033-F293AF9F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E3F27-0DFA-4C07-A138-392B8129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833F1-FC28-4295-9E56-83F399AC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850818-78CA-4BDD-BF4C-AA1C0C9B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3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43089-F3ED-4C08-954F-27FC33A5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F4132-A71D-4827-B9D3-CE5812BB1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5196CA-AB6B-46B0-BAF2-1BFDDBF1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61BC29-C964-4B70-8FD8-54CD67D8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37F82B-68C8-4B36-A94B-1303D61B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6A5EE2-A8EA-42A9-9FEF-89BAA997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72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21506-1318-4C31-A74E-CBCEF44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095DC2-ED9F-4CE4-87EE-CC2A4088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3F1CF7-7755-463D-8087-22253CA74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2234BD-C0E3-47EB-99B9-1DB610075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DF91B3-A1F0-4C23-86B6-7F29DEE40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DAC54D-C2CC-49C3-BCC6-F85C8037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FAC320-1840-4A07-954D-081A5B19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7B3B7B-439D-4975-8A26-45D5D9EB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27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AB1AD-E97A-45D7-B543-E9547910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1B927A-9D39-40FB-9A24-532F068C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E9EC79-1CB6-47F4-BBAF-639D1507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2FA096-1BFF-45E9-A095-10D63AD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33354A-AD1A-48BF-9DB3-C59FF2DC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2AE9A9-1F69-4436-8FE4-8B47C793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724F09-BA99-452A-963A-B37B987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54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5533D-A830-4F95-B634-938C76F7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6805C-12B1-41EF-85C1-2EAE4892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A5A750-F90B-4D65-A3FA-58D6964D3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26B873-73F4-466A-8DED-A84B1CA4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2AC2AE-6A5B-463E-BB62-C1BAD6D6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285C3B-1BF7-4166-A6DD-24A3E5B0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A3836-96DE-4392-B308-133EC3B1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B8B8B3-355F-4AE6-ABAD-C2760BA2F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9606E5-BC2E-472B-8D6C-0D4B5C3C2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1D8B0B-2618-4E07-B7C0-9D0609BB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0CB548-0E4D-4E9D-BE5E-12F887B8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AEF251-44E5-41F8-BEEA-7A502570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8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3ADE64-84F0-4D7B-9874-52FBDA1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CC5E00-BBFE-4A27-B43F-B7644F27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D2940-A809-4E20-B63A-4EE9A268F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539E0-8699-4E90-B7E5-7AF59C4F09F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81140D-717E-40A6-906B-323F55A8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1CC99-DA52-42E1-86A8-5F8ECE5C8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6C19-9423-4E00-9F76-81D6571A8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6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5DDE11-D9AE-41F6-ABA8-23FFA1FCB935}"/>
              </a:ext>
            </a:extLst>
          </p:cNvPr>
          <p:cNvSpPr/>
          <p:nvPr/>
        </p:nvSpPr>
        <p:spPr>
          <a:xfrm>
            <a:off x="225778" y="183445"/>
            <a:ext cx="2987013" cy="1248936"/>
          </a:xfrm>
          <a:prstGeom prst="rect">
            <a:avLst/>
          </a:prstGeom>
          <a:solidFill>
            <a:srgbClr val="0070C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準備</a:t>
            </a:r>
            <a:r>
              <a:rPr lang="en-US" altLang="zh-TW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 DATA</a:t>
            </a:r>
          </a:p>
          <a:p>
            <a:pPr algn="ctr"/>
            <a:r>
              <a:rPr lang="en-US" altLang="zh-TW" dirty="0" err="1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startY</a:t>
            </a:r>
            <a:r>
              <a:rPr lang="en-US" altLang="zh-TW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endY</a:t>
            </a:r>
            <a:endParaRPr lang="zh-TW" altLang="en-US" dirty="0">
              <a:latin typeface="Courier New" panose="02070309020205020404" pitchFamily="49" charset="0"/>
              <a:ea typeface=".蘋方-繁" panose="020B0200000000000000" pitchFamily="34" charset="-12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1CBE0F-E139-44EA-AD1A-981A73C88F24}"/>
              </a:ext>
            </a:extLst>
          </p:cNvPr>
          <p:cNvSpPr/>
          <p:nvPr/>
        </p:nvSpPr>
        <p:spPr>
          <a:xfrm>
            <a:off x="225778" y="1836613"/>
            <a:ext cx="2987013" cy="1248936"/>
          </a:xfrm>
          <a:prstGeom prst="rect">
            <a:avLst/>
          </a:prstGeom>
          <a:solidFill>
            <a:srgbClr val="0070C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NY_MountainReady</a:t>
            </a:r>
            <a:endParaRPr lang="zh-TW" altLang="en-US" dirty="0">
              <a:latin typeface="Courier New" panose="02070309020205020404" pitchFamily="49" charset="0"/>
              <a:ea typeface=".蘋方-繁" panose="020B0200000000000000" pitchFamily="34" charset="-12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5DC496-3F57-4A16-8AFA-770AF4AA52E7}"/>
              </a:ext>
            </a:extLst>
          </p:cNvPr>
          <p:cNvSpPr/>
          <p:nvPr/>
        </p:nvSpPr>
        <p:spPr>
          <a:xfrm>
            <a:off x="225778" y="3682139"/>
            <a:ext cx="2987013" cy="1248936"/>
          </a:xfrm>
          <a:prstGeom prst="rect">
            <a:avLst/>
          </a:prstGeom>
          <a:solidFill>
            <a:srgbClr val="0070C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NY_StartDrawMountain</a:t>
            </a:r>
            <a:endParaRPr lang="zh-TW" altLang="en-US" dirty="0">
              <a:latin typeface="Courier New" panose="02070309020205020404" pitchFamily="49" charset="0"/>
              <a:ea typeface=".蘋方-繁" panose="020B0200000000000000" pitchFamily="34" charset="-12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F83278-8994-42A7-99C3-957D800459B4}"/>
              </a:ext>
            </a:extLst>
          </p:cNvPr>
          <p:cNvSpPr/>
          <p:nvPr/>
        </p:nvSpPr>
        <p:spPr>
          <a:xfrm>
            <a:off x="225778" y="5391064"/>
            <a:ext cx="2987013" cy="1248936"/>
          </a:xfrm>
          <a:prstGeom prst="rect">
            <a:avLst/>
          </a:prstGeom>
          <a:solidFill>
            <a:srgbClr val="0070C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繪製</a:t>
            </a:r>
            <a:r>
              <a:rPr lang="en-US" altLang="zh-TW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 Mountain</a:t>
            </a:r>
            <a:endParaRPr lang="zh-TW" altLang="en-US" dirty="0">
              <a:latin typeface="Courier New" panose="02070309020205020404" pitchFamily="49" charset="0"/>
              <a:ea typeface=".蘋方-繁" panose="020B0200000000000000" pitchFamily="34" charset="-120"/>
              <a:cs typeface="Courier New" panose="020703090202050204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3F31C6D-EEA0-4DAE-A218-AC8CBF7860AD}"/>
              </a:ext>
            </a:extLst>
          </p:cNvPr>
          <p:cNvCxnSpPr>
            <a:cxnSpLocks/>
          </p:cNvCxnSpPr>
          <p:nvPr/>
        </p:nvCxnSpPr>
        <p:spPr>
          <a:xfrm>
            <a:off x="3538034" y="2335055"/>
            <a:ext cx="968298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E310D0-7034-41CF-A44F-162871601FB2}"/>
              </a:ext>
            </a:extLst>
          </p:cNvPr>
          <p:cNvSpPr txBox="1"/>
          <p:nvPr/>
        </p:nvSpPr>
        <p:spPr>
          <a:xfrm>
            <a:off x="4947473" y="1761792"/>
            <a:ext cx="347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撈取該使用者持有</a:t>
            </a:r>
            <a:r>
              <a:rPr lang="en-US" altLang="zh-TW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 Token </a:t>
            </a:r>
            <a:r>
              <a:rPr lang="zh-TW" altLang="en-US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狀態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F7D171-7057-433F-B47E-27D4CDE555B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650088" y="2709260"/>
            <a:ext cx="0" cy="89537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15B889-E3BB-478D-B837-E75F35A0F61B}"/>
              </a:ext>
            </a:extLst>
          </p:cNvPr>
          <p:cNvSpPr txBox="1"/>
          <p:nvPr/>
        </p:nvSpPr>
        <p:spPr>
          <a:xfrm>
            <a:off x="5831028" y="3604632"/>
            <a:ext cx="163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isCollage</a:t>
            </a:r>
            <a:r>
              <a:rPr lang="en-US" altLang="zh-TW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?</a:t>
            </a:r>
            <a:endParaRPr lang="zh-TW" altLang="en-US" dirty="0">
              <a:latin typeface="Courier New" panose="02070309020205020404" pitchFamily="49" charset="0"/>
              <a:ea typeface=".蘋方-繁" panose="020B0200000000000000" pitchFamily="34" charset="-120"/>
              <a:cs typeface="Courier New" panose="020703090202050204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5B22C8-92E1-44FE-983E-83599D28BB0D}"/>
              </a:ext>
            </a:extLst>
          </p:cNvPr>
          <p:cNvCxnSpPr>
            <a:cxnSpLocks/>
          </p:cNvCxnSpPr>
          <p:nvPr/>
        </p:nvCxnSpPr>
        <p:spPr>
          <a:xfrm flipH="1">
            <a:off x="3538034" y="3778009"/>
            <a:ext cx="229299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E3E894C-1FFF-4949-A4D7-CCFC0AC652E9}"/>
              </a:ext>
            </a:extLst>
          </p:cNvPr>
          <p:cNvSpPr txBox="1"/>
          <p:nvPr/>
        </p:nvSpPr>
        <p:spPr>
          <a:xfrm>
            <a:off x="4541921" y="3394987"/>
            <a:ext cx="57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No</a:t>
            </a:r>
            <a:endParaRPr lang="zh-TW" altLang="en-US" dirty="0">
              <a:latin typeface="Courier New" panose="02070309020205020404" pitchFamily="49" charset="0"/>
              <a:ea typeface=".蘋方-繁" panose="020B0200000000000000" pitchFamily="34" charset="-120"/>
              <a:cs typeface="Courier New" panose="020703090202050204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3ADF774-E20D-494E-A625-F309DCCD1387}"/>
              </a:ext>
            </a:extLst>
          </p:cNvPr>
          <p:cNvSpPr txBox="1"/>
          <p:nvPr/>
        </p:nvSpPr>
        <p:spPr>
          <a:xfrm>
            <a:off x="8348006" y="3408677"/>
            <a:ext cx="102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Yes</a:t>
            </a:r>
            <a:endParaRPr lang="zh-TW" altLang="en-US" dirty="0">
              <a:latin typeface="Courier New" panose="02070309020205020404" pitchFamily="49" charset="0"/>
              <a:ea typeface=".蘋方-繁" panose="020B0200000000000000" pitchFamily="34" charset="-120"/>
              <a:cs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BBB5B4-68E3-426A-83BE-A9EE635D3F55}"/>
              </a:ext>
            </a:extLst>
          </p:cNvPr>
          <p:cNvSpPr/>
          <p:nvPr/>
        </p:nvSpPr>
        <p:spPr>
          <a:xfrm>
            <a:off x="8720303" y="4177859"/>
            <a:ext cx="3221740" cy="4169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processMountainOffsets</a:t>
            </a:r>
            <a:endParaRPr lang="zh-TW" altLang="en-US" dirty="0">
              <a:latin typeface="Courier New" panose="02070309020205020404" pitchFamily="49" charset="0"/>
              <a:ea typeface=".蘋方-繁" panose="020B0200000000000000" pitchFamily="34" charset="-120"/>
              <a:cs typeface="Courier New" panose="020703090202050204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002B5AF-9B8C-4518-80F3-7D5B5A42B095}"/>
              </a:ext>
            </a:extLst>
          </p:cNvPr>
          <p:cNvSpPr/>
          <p:nvPr/>
        </p:nvSpPr>
        <p:spPr>
          <a:xfrm>
            <a:off x="4831575" y="2172651"/>
            <a:ext cx="3710977" cy="416919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Courier New" panose="02070309020205020404" pitchFamily="49" charset="0"/>
                <a:ea typeface=".蘋方-繁" panose="020B0200000000000000" pitchFamily="34" charset="-120"/>
                <a:cs typeface="Courier New" panose="02070309020205020404" pitchFamily="49" charset="0"/>
              </a:rPr>
              <a:t>NY_GetArtistCrossStatus</a:t>
            </a:r>
            <a:endParaRPr lang="zh-TW" altLang="en-US" dirty="0">
              <a:latin typeface="Courier New" panose="02070309020205020404" pitchFamily="49" charset="0"/>
              <a:ea typeface=".蘋方-繁" panose="020B0200000000000000" pitchFamily="34" charset="-120"/>
              <a:cs typeface="Courier New" panose="02070309020205020404" pitchFamily="49" charset="0"/>
            </a:endParaRP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A01BACA4-2B70-4742-BDC1-AD0EDA802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3097" y="4669312"/>
            <a:ext cx="6808076" cy="182154"/>
          </a:xfrm>
          <a:prstGeom prst="bentConnector3">
            <a:avLst>
              <a:gd name="adj1" fmla="val 42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B5E6C5B1-1844-499F-8155-AF9F8E50FA46}"/>
              </a:ext>
            </a:extLst>
          </p:cNvPr>
          <p:cNvSpPr/>
          <p:nvPr/>
        </p:nvSpPr>
        <p:spPr>
          <a:xfrm>
            <a:off x="1536321" y="1376624"/>
            <a:ext cx="365923" cy="545450"/>
          </a:xfrm>
          <a:prstGeom prst="downArrow">
            <a:avLst/>
          </a:prstGeom>
          <a:solidFill>
            <a:srgbClr val="00B0F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箭號: 向下 59">
            <a:extLst>
              <a:ext uri="{FF2B5EF4-FFF2-40B4-BE49-F238E27FC236}">
                <a16:creationId xmlns:a16="http://schemas.microsoft.com/office/drawing/2014/main" id="{9D528E2E-920A-4E56-B26A-1195B110DBE5}"/>
              </a:ext>
            </a:extLst>
          </p:cNvPr>
          <p:cNvSpPr/>
          <p:nvPr/>
        </p:nvSpPr>
        <p:spPr>
          <a:xfrm>
            <a:off x="1536321" y="4893115"/>
            <a:ext cx="365923" cy="545450"/>
          </a:xfrm>
          <a:prstGeom prst="downArrow">
            <a:avLst/>
          </a:prstGeom>
          <a:solidFill>
            <a:srgbClr val="00B0F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C9695E2D-BB36-4AC5-A0F3-B8106CF2E171}"/>
              </a:ext>
            </a:extLst>
          </p:cNvPr>
          <p:cNvCxnSpPr>
            <a:cxnSpLocks/>
          </p:cNvCxnSpPr>
          <p:nvPr/>
        </p:nvCxnSpPr>
        <p:spPr>
          <a:xfrm>
            <a:off x="7449812" y="3753597"/>
            <a:ext cx="2862026" cy="3659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newyellow</dc:creator>
  <cp:lastModifiedBy>newyellow</cp:lastModifiedBy>
  <cp:revision>1</cp:revision>
  <dcterms:created xsi:type="dcterms:W3CDTF">2022-04-05T09:37:24Z</dcterms:created>
  <dcterms:modified xsi:type="dcterms:W3CDTF">2022-04-05T13:48:02Z</dcterms:modified>
</cp:coreProperties>
</file>