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83C19-A713-4CDB-8913-544424966BF3}" v="33" dt="2021-02-04T00:58:03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B8A1-BF7F-431F-9E84-FF9A47106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1619B-ECE2-43A6-91D8-0905C77F8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5C24-F111-47EA-B439-88DFA0C3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932-CA88-4A99-8703-06A371EC634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01D5-0DC9-467C-BA65-90206058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7B57-4674-4C40-9377-BB6165DC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75DA-5581-4E89-B320-B8514A86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2D3A-FD62-4EC2-AE49-4644D1AE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C15B5-72E9-41BC-9689-7A2A149EA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03AF-03A1-4F3E-9916-21F626E1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932-CA88-4A99-8703-06A371EC634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21F6-54CC-4867-B6C6-4001F0E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2233-6D28-4128-9C85-73823878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75DA-5581-4E89-B320-B8514A86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9C99A-0762-48F7-8E51-427FA711A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3B9FA-5A36-45D1-A13F-FAD464610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6056-B117-4D1B-BA3F-825E9E17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932-CA88-4A99-8703-06A371EC634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3FA2-234E-4335-B664-1B3B4E49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8F4E-7BB3-4106-BC90-F2D6C82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75DA-5581-4E89-B320-B8514A86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60CF-CF79-43FE-BA24-62C03FE4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8113-E510-4A23-B97B-4E35D857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3A80-ABFF-470A-9ABC-FFCDB8E0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932-CA88-4A99-8703-06A371EC634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ECC8-48D1-4C7F-8CFA-4BDB8134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426A6-D010-44D4-8D88-388D259D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75DA-5581-4E89-B320-B8514A86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FACA-F4ED-4F25-89E0-B04341B8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7F231-068D-43E8-BA77-7FD28AF8E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E34A-E86F-4085-A28D-074758D8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932-CA88-4A99-8703-06A371EC634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E35C-C0F9-4C43-BDF5-0AE3FECE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F97D-01A9-4DFA-B377-A9D58D73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75DA-5581-4E89-B320-B8514A86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D786-79C9-4077-8CA6-38643625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506F-E58C-4607-B83C-3E3451236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96C70-37AE-45A6-9D17-F3DBD421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EBDE9-10A3-49B6-913D-8C7A5AF4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932-CA88-4A99-8703-06A371EC634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E8BC3-1B7B-4A6F-BF27-4E972FF0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6C1DD-3BD7-425A-9D63-02A7CA5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75DA-5581-4E89-B320-B8514A86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43F6-5196-4706-ACDE-1219A5AB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76AF0-30E2-4FB7-B13E-E58EEFA8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3F35-2357-480C-B42F-3C3519791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0DCEE-1409-444A-BEC0-98A8A25E9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BA7C8-5C0B-4A8C-AD6A-24B6148F5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E093D-D8A5-4FA1-9EC0-3159C87F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932-CA88-4A99-8703-06A371EC634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49082-08C8-48F7-88B9-B9933F13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B5E9A-8FE2-4DC9-80AC-0019D5A9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75DA-5581-4E89-B320-B8514A86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9A6-17EC-4D38-822E-0C681EF6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489C4-03FA-4C34-B389-A9A381C8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932-CA88-4A99-8703-06A371EC634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EAFB3-A088-420C-A71A-DAF14360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224B6-B136-4FCC-A8BF-5F77F361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75DA-5581-4E89-B320-B8514A86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142C1-0B89-48F9-8406-DEDBD1C9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932-CA88-4A99-8703-06A371EC634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16F89-B4F0-4500-B8AF-5F0C260A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F39A-F773-4D54-B7FD-93B56C41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75DA-5581-4E89-B320-B8514A86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16E6-5384-4F43-A0ED-0B6AE6A5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C03F-41AF-4ABE-83D8-79CCA4D5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F1461-E4B1-4E81-A8FB-979C6300A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CDCD8-EEE4-4245-BC5A-88678055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932-CA88-4A99-8703-06A371EC634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E9DD-8C43-47D5-973F-7643125F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9785B-0026-4A5B-BEBC-10D6BFF0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75DA-5581-4E89-B320-B8514A86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FD83-BE83-4A4F-924A-6FA10DE2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DE921-C835-4926-982C-8A259E5F7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3C7FF-C581-4282-AF23-C33191FE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6FE8-3E13-498F-B375-F55856F6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932-CA88-4A99-8703-06A371EC634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01D77-F810-4155-8A34-8B0E7C23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892D6-C23D-4891-81E7-3F9149D1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75DA-5581-4E89-B320-B8514A86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47A1B-3D6A-47ED-B6C6-4F688E16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8174C-BC5D-44A2-A216-C9FC4771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DBAF-F701-4197-8DF7-EBCCC94AA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C932-CA88-4A99-8703-06A371EC634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09908-8734-4C1C-B791-F4CC28F1F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0BD42-10C2-436E-87F2-83D5E3298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75DA-5581-4E89-B320-B8514A86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smail.shabayek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2429-8E36-4B0B-B8BB-026328BD2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473" y="2432482"/>
            <a:ext cx="11434439" cy="107748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Digisay</a:t>
            </a:r>
            <a:r>
              <a:rPr lang="en-US" dirty="0"/>
              <a:t> </a:t>
            </a:r>
            <a:r>
              <a:rPr lang="en-US" dirty="0" err="1"/>
              <a:t>Assessement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197D-A424-4457-9A8F-2A47C7483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By: Esmail Shabayek</a:t>
            </a:r>
          </a:p>
          <a:p>
            <a:r>
              <a:rPr lang="en-US" dirty="0">
                <a:hlinkClick r:id="rId2"/>
              </a:rPr>
              <a:t>Esmail.shabayek@gmail.com</a:t>
            </a:r>
            <a:endParaRPr lang="en-US" dirty="0"/>
          </a:p>
          <a:p>
            <a:r>
              <a:rPr lang="en-US" dirty="0"/>
              <a:t>+201097072480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D6C2B-F2A8-4CB4-8699-615AD8B50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48" y="52748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99D2-C195-4F7D-B02D-0B043C1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Websites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BB64-A94C-419A-A374-E8C31235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Sidebar you can navigate to website module</a:t>
            </a:r>
          </a:p>
          <a:p>
            <a:pPr marL="342900" indent="-342900">
              <a:buAutoNum type="arabicPeriod"/>
            </a:pPr>
            <a:r>
              <a:rPr lang="en-US" dirty="0"/>
              <a:t>List table of all websites inserted in database</a:t>
            </a:r>
          </a:p>
          <a:p>
            <a:pPr marL="342900" indent="-342900">
              <a:buAutoNum type="arabicPeriod"/>
            </a:pPr>
            <a:r>
              <a:rPr lang="en-US" dirty="0"/>
              <a:t>Button to add a new website</a:t>
            </a:r>
          </a:p>
          <a:p>
            <a:pPr marL="342900" indent="-342900">
              <a:buAutoNum type="arabicPeriod"/>
            </a:pPr>
            <a:r>
              <a:rPr lang="en-US" dirty="0"/>
              <a:t>Button to edit each website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FB29066-491F-4E5C-8AD2-62EACCE13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57" y="763480"/>
            <a:ext cx="7244178" cy="4820574"/>
          </a:xfrm>
        </p:spPr>
      </p:pic>
    </p:spTree>
    <p:extLst>
      <p:ext uri="{BB962C8B-B14F-4D97-AF65-F5344CB8AC3E}">
        <p14:creationId xmlns:p14="http://schemas.microsoft.com/office/powerpoint/2010/main" val="109699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CBD1-831E-4CF1-A161-53B085DC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F7128B-FBEF-495D-A1A9-0F07FB7CB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457200"/>
            <a:ext cx="7044153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CCE9F-213C-498C-B46F-1356D1C63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Title of Website - required field</a:t>
            </a:r>
          </a:p>
          <a:p>
            <a:pPr marL="342900" indent="-342900">
              <a:buAutoNum type="arabicPeriod"/>
            </a:pPr>
            <a:r>
              <a:rPr lang="en-US" dirty="0"/>
              <a:t>URL of Website - required field</a:t>
            </a:r>
          </a:p>
          <a:p>
            <a:pPr marL="342900" indent="-342900">
              <a:buAutoNum type="arabicPeriod"/>
            </a:pPr>
            <a:r>
              <a:rPr lang="en-US" dirty="0"/>
              <a:t>Logo of Website – optional field</a:t>
            </a:r>
          </a:p>
          <a:p>
            <a:pPr marL="342900" indent="-342900">
              <a:buAutoNum type="arabicPeriod"/>
            </a:pPr>
            <a:r>
              <a:rPr lang="en-US" dirty="0"/>
              <a:t>Submit button to add website</a:t>
            </a:r>
          </a:p>
        </p:txBody>
      </p:sp>
    </p:spTree>
    <p:extLst>
      <p:ext uri="{BB962C8B-B14F-4D97-AF65-F5344CB8AC3E}">
        <p14:creationId xmlns:p14="http://schemas.microsoft.com/office/powerpoint/2010/main" val="263611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2A13-7F8D-4AB3-B35B-792A0A8E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Links of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4106C3-EBFD-4C50-9216-19D896C53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71199"/>
            <a:ext cx="6172200" cy="29060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775C1-BB2B-40A0-B0BC-185C9BEC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Sidebar you can navigate to link module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Button to add a new link</a:t>
            </a:r>
          </a:p>
          <a:p>
            <a:pPr marL="342900" indent="-342900">
              <a:buAutoNum type="arabicPeriod"/>
            </a:pPr>
            <a:r>
              <a:rPr lang="en-US" dirty="0"/>
              <a:t>List table of all links inserted in database</a:t>
            </a:r>
          </a:p>
          <a:p>
            <a:pPr marL="342900" indent="-342900">
              <a:buAutoNum type="arabicPeriod"/>
            </a:pPr>
            <a:r>
              <a:rPr lang="en-US" dirty="0"/>
              <a:t>Dropdown to change item schema for every link</a:t>
            </a:r>
          </a:p>
          <a:p>
            <a:pPr marL="342900" indent="-342900">
              <a:buAutoNum type="arabicPeriod"/>
            </a:pPr>
            <a:r>
              <a:rPr lang="en-US" dirty="0"/>
              <a:t>Scrape button to re-scrape the link of website and get the new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Button to edit each website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1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4EE4-0F92-4E0A-A05E-84CE322A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link to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BC3AAD-0929-4F34-AE83-F4EB82C6F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457200"/>
            <a:ext cx="7061909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45A00-8678-459E-B218-AAC4F5EB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link from which the news will be fetched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Main CSS selector of list news content</a:t>
            </a:r>
          </a:p>
          <a:p>
            <a:pPr marL="342900" indent="-342900">
              <a:buAutoNum type="arabicPeriod"/>
            </a:pPr>
            <a:r>
              <a:rPr lang="en-US" dirty="0"/>
              <a:t>The select website which we insert before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Submit button to add link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6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04C6-9FD2-44FC-998F-1A272E82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Schema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1F100D-29DB-4DDD-A132-A639F3932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72806"/>
            <a:ext cx="6172200" cy="29028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D1B40-B220-4F79-B24D-7DA58926E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List table of all schema inserted in database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Button to add a new item schema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Button to edit each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9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C6C4-1E4A-43C3-80B4-E16D90CB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03429"/>
          </a:xfrm>
        </p:spPr>
        <p:txBody>
          <a:bodyPr/>
          <a:lstStyle/>
          <a:p>
            <a:r>
              <a:rPr lang="en-US" dirty="0"/>
              <a:t>Add new item schema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6E80B8-2F96-40E5-9251-8F3BDE80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71199"/>
            <a:ext cx="6172200" cy="29060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93494-23E9-4386-A655-768E6BC17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60629"/>
            <a:ext cx="3932237" cy="540650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Title schema</a:t>
            </a:r>
          </a:p>
          <a:p>
            <a:pPr marL="342900" indent="-342900">
              <a:buAutoNum type="arabicPeriod"/>
            </a:pPr>
            <a:r>
              <a:rPr lang="en-US" dirty="0"/>
              <a:t>CSS selector expression that will fetch news from it *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Checkbox if the article URL is full URL or not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the CSS selector of full content from news details page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Submit button to add schema</a:t>
            </a:r>
          </a:p>
          <a:p>
            <a:endParaRPr lang="en-US" dirty="0"/>
          </a:p>
          <a:p>
            <a:r>
              <a:rPr lang="en-US" dirty="0"/>
              <a:t>Note </a:t>
            </a:r>
          </a:p>
          <a:p>
            <a:r>
              <a:rPr lang="en-US" sz="1300" dirty="0" err="1"/>
              <a:t>Css</a:t>
            </a:r>
            <a:r>
              <a:rPr lang="en-US" sz="1300" dirty="0"/>
              <a:t> expression should be :</a:t>
            </a:r>
          </a:p>
          <a:p>
            <a:r>
              <a:rPr lang="en-US" sz="1300" dirty="0"/>
              <a:t>title[</a:t>
            </a:r>
            <a:r>
              <a:rPr lang="en-US" sz="1300" dirty="0" err="1"/>
              <a:t>css</a:t>
            </a:r>
            <a:r>
              <a:rPr lang="en-US" sz="1300" dirty="0"/>
              <a:t> selector1] </a:t>
            </a:r>
          </a:p>
          <a:p>
            <a:r>
              <a:rPr lang="en-US" sz="1300" dirty="0"/>
              <a:t>excerpt[</a:t>
            </a:r>
            <a:r>
              <a:rPr lang="en-US" sz="1300" dirty="0" err="1"/>
              <a:t>css</a:t>
            </a:r>
            <a:r>
              <a:rPr lang="en-US" sz="1300" dirty="0"/>
              <a:t> selector2] </a:t>
            </a:r>
          </a:p>
          <a:p>
            <a:r>
              <a:rPr lang="en-US" sz="1300" dirty="0"/>
              <a:t>image[</a:t>
            </a:r>
            <a:r>
              <a:rPr lang="en-US" sz="1300" dirty="0" err="1"/>
              <a:t>css</a:t>
            </a:r>
            <a:r>
              <a:rPr lang="en-US" sz="1300" dirty="0"/>
              <a:t> selector3[</a:t>
            </a:r>
            <a:r>
              <a:rPr lang="en-US" sz="1300" dirty="0" err="1"/>
              <a:t>src</a:t>
            </a:r>
            <a:r>
              <a:rPr lang="en-US" sz="1300" dirty="0"/>
              <a:t>]] </a:t>
            </a:r>
          </a:p>
          <a:p>
            <a:r>
              <a:rPr lang="en-US" sz="1300" dirty="0" err="1"/>
              <a:t>source_link</a:t>
            </a:r>
            <a:r>
              <a:rPr lang="en-US" sz="1300" dirty="0"/>
              <a:t>[</a:t>
            </a:r>
            <a:r>
              <a:rPr lang="en-US" sz="1300" dirty="0" err="1"/>
              <a:t>css</a:t>
            </a:r>
            <a:r>
              <a:rPr lang="en-US" sz="1300" dirty="0"/>
              <a:t> selector4 a[</a:t>
            </a:r>
            <a:r>
              <a:rPr lang="en-US" sz="1300" dirty="0" err="1"/>
              <a:t>href</a:t>
            </a:r>
            <a:r>
              <a:rPr lang="en-US" sz="1300" dirty="0"/>
              <a:t>]]</a:t>
            </a:r>
          </a:p>
          <a:p>
            <a:r>
              <a:rPr lang="en-US" sz="1300" dirty="0" err="1"/>
              <a:t>css</a:t>
            </a:r>
            <a:r>
              <a:rPr lang="en-US" sz="1300" dirty="0"/>
              <a:t> selector is item that to be fetched, and separate every item with ||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4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9ADB-6E95-4E79-81E4-479EF813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E9E245-371B-4E0D-9D69-551F3FFD7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457200"/>
            <a:ext cx="7124053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11C8-96AF-4ECD-B1E5-11564A2C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Article title</a:t>
            </a:r>
          </a:p>
          <a:p>
            <a:pPr marL="342900" indent="-342900">
              <a:buAutoNum type="arabicPeriod"/>
            </a:pPr>
            <a:r>
              <a:rPr lang="en-US" dirty="0"/>
              <a:t>From which website fetched</a:t>
            </a:r>
          </a:p>
          <a:p>
            <a:pPr marL="342900" indent="-342900">
              <a:buAutoNum type="arabicPeriod"/>
            </a:pPr>
            <a:r>
              <a:rPr lang="en-US" dirty="0"/>
              <a:t>Article Image</a:t>
            </a:r>
          </a:p>
          <a:p>
            <a:pPr marL="342900" indent="-342900">
              <a:buAutoNum type="arabicPeriod"/>
            </a:pPr>
            <a:r>
              <a:rPr lang="en-US" dirty="0"/>
              <a:t>Full content article</a:t>
            </a:r>
          </a:p>
        </p:txBody>
      </p:sp>
    </p:spTree>
    <p:extLst>
      <p:ext uri="{BB962C8B-B14F-4D97-AF65-F5344CB8AC3E}">
        <p14:creationId xmlns:p14="http://schemas.microsoft.com/office/powerpoint/2010/main" val="178791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9790-AE1F-4ED6-A7C3-A649831F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1DFCDA-5D99-40FA-BAFE-884E8119E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77628"/>
            <a:ext cx="6172200" cy="28932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FB71B-CF05-4E5A-A9F6-9954A3773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Email Address – </a:t>
            </a:r>
            <a:r>
              <a:rPr lang="en-US" dirty="0" err="1"/>
              <a:t>admin@example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Password – 12345678</a:t>
            </a:r>
          </a:p>
          <a:p>
            <a:pPr marL="342900" indent="-342900">
              <a:buAutoNum type="arabicPeriod"/>
            </a:pPr>
            <a:r>
              <a:rPr lang="en-US" dirty="0"/>
              <a:t>Login submits</a:t>
            </a:r>
          </a:p>
        </p:txBody>
      </p:sp>
    </p:spTree>
    <p:extLst>
      <p:ext uri="{BB962C8B-B14F-4D97-AF65-F5344CB8AC3E}">
        <p14:creationId xmlns:p14="http://schemas.microsoft.com/office/powerpoint/2010/main" val="17901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293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Digisay Assessement</vt:lpstr>
      <vt:lpstr>List Websites</vt:lpstr>
      <vt:lpstr>Add New Website</vt:lpstr>
      <vt:lpstr>List Links of Website</vt:lpstr>
      <vt:lpstr>Add new link to website</vt:lpstr>
      <vt:lpstr>Item Schema</vt:lpstr>
      <vt:lpstr>Add new item schema</vt:lpstr>
      <vt:lpstr>Article Details</vt:lpstr>
      <vt:lpstr>Login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Digisay Assessement</dc:title>
  <dc:creator>Esmail Shabayek</dc:creator>
  <cp:lastModifiedBy>Esmail Shabayek</cp:lastModifiedBy>
  <cp:revision>4</cp:revision>
  <dcterms:created xsi:type="dcterms:W3CDTF">2021-02-03T20:11:16Z</dcterms:created>
  <dcterms:modified xsi:type="dcterms:W3CDTF">2021-02-04T00:59:25Z</dcterms:modified>
</cp:coreProperties>
</file>