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6f3b1a5-8a25-4d14-a05c-089f212e308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edc0589-91c6-4498-836a-e772f7ceae8f/ReportSection?bookmarkGuid=5e99b107-bcf1-4733-897b-77e43c04b18d&amp;bookmarkUsage=1&amp;ctid=a0a9d321-c038-42d3-9e54-b4e9c55d03bd&amp;fromEntryPoint=export&quot;"/>
    <we:property name="reportState" value="&quot;CONNECTED&quot;"/>
    <we:property name="reportEmbeddedTime" value="&quot;2024-02-05T12:11:30.006Z&quot;"/>
    <we:property name="creatorSessionId" value="&quot;255a0c64-f7fc-4253-9732-0de85e97c336&quot;"/>
    <we:property name="creatorUserId" value="&quot;10032002D83662E1&quot;"/>
    <we:property name="creatorTenantId" value="&quot;a0a9d321-c038-42d3-9e54-b4e9c55d03bd&quot;"/>
    <we:property name="pageDisplayName" value="&quot;Dashboard&quot;"/>
    <we:property name="pageName" value="&quot;ReportSection&quot;"/>
    <we:property name="reportName" value="&quot;Superstore Sales Project&quot;"/>
    <we:property name="isVisualContainerHeaderHidden" value="false"/>
    <we:property name="isFiltersActionButtonVisible" value="true"/>
    <we:property name="initialStateBookmark" value="&quot;H4sIAAAAAAAAA+1YbU/bMBD+K5U/bVI1JWkbWr5BYZoEBUYR2jSh6RJfU4MbR7bD6BD/fWcnBUorXioQWsWn1nfu3XOPH18uvWZcmELC9AAmyDbZtlIXE9AXjZA1WV7bDg/3BlvHe78Ptga7ZFaFFSo3bPOaWdAZ2lNhSpAuAhl/nTUZSHkEmVuNQBpssgK1UTlI8RerzeSyusSbJsOrQioNLuTQgkUX9pK205pyh19alBFSKy5xiKmtrMdYKG1n6yYz1TcPad7ngvmEfZVbEDkFdrZREvXSLm/FUdBJUhj1opA7uxF5JmuId789mRaOBzMG+qT6k3OK7uLc3FABvB0kaYpRF7rAN9KgF7VDn0NIW6dLprtXhSZuiLEq1ha/hDxFzjwBGo2p0W5lmcYMZuB355x9JcvJEvtQlTrFYxx5V26FnVKOQ81dfofxSCs6Am8djkVRUJmNvjLWO7+WeU1W4JZj9aevkU6CO0PzFnKfTJnSIiVqHqJ+DWDe2jjSgnKQYRHKGVkePaAEdH8M2s6fES1c5O2p539H6Jk0ouYDtO/N/c3ZTOr0m/N7mq6pryp4E67PvJSTjSiKu2HS67QCzqOgG/LgSSm/tS4caY2B4rhEEs3/70I9qeJRmecoPzT8El1U8sVOl3dG0Imj1qgTb2CvF8YfnfjlwPqlsWpCDWKI2QRzu0ovNilYIn1pP16qjx/+UN6bdFLvqwt1CZ2VXttR1GpBGKcxBohxr91tbayu128CNeh0PN3HS5SLkG/9i64Z2FPQoprEfHkrlF2PkbeB2JLHzo6b8tzme4iYMzbuDM5d18F+IuhHe/9j92FtWfle0s3CD2IWiBnQpD9ebVZYW052YNlAvY7Tk6R3vOc/dOZ6/dqe/qyBrnGJ97rhGlc5a23V+BAmEPS6nU6ctMN2jCGm1Z8Yq40PAwRT6mdXWm83jU/R54d3+kRZkI0hSDSrdZ1Xx0KGkVg2x74HGNJqtXmF9paC5rVrxRfENztnr0q34w4Wo6k386lUaU0BKR5Bjh5iUYUR6PcR45Bz5PV37T73Bam4ouAUZOmqd38ZMp+DSBGJxGfur7H9A5stYGHtFAAA&quot;"/>
    <we:property name="bookmark" value="&quot;H4sIAAAAAAAAA+1YTU/bQBD9K5FPrWRV/k7MDQJVD6WlBKFWVQ7j3bFjcLzWep2Sovz3ztoOEGLxYYFQI07Jzqxn3rx9Ho99bfC0LDJYfoM5GnvGgRCXc5CXA9swjXzT5lkBurHjBhEPmOV77tAKaZcoVCry0ti7NhTIBNV5WlaQ6YBk/D01DciyE0j0KoasRNMoUJYihyz9i81mcilZ4co08KrIhAQdcqJAoQ67oO20Jij2J5cyAlPpAifIVGM9xUJItV6bRtn8qyFt+nSwOuFY5ArSnAJrWxw5IRtxN3AsP2IQh47Ntb1M8yRrId5ee7YsNC3lDOiX6o8uKLqOs1pRAdyzIsbQGcEI+JBZoePZdY40U226aHl0VUjihhhrYu3zBeQMuVETILEsW7T7SSIxgTX4ow3nWGTVvMM+EZVkeIpx7cpVqpaU47vkOr/GeCIFHUFtnczSoqAyB2NRqtr5ucpbsiy9nIk/Y4l0ElwbzBvIYzIlQqaMqLmP+iWA1dbBiUwpBxm2oUzJ8uABRSDHM5Bq84xooSMfLGv+D1O5loZj3kP71tyvpmup0zUXdzTdUt9U8CpcT2spR0PHCUZ2FPquxbljjWxuPSrl19aFJm1wLDh2SML8/26oR1UcV3mO2buGn6OLRr7oj7gfgx84buwHQwxDO3jvxM8HNq5KJebUICaYzDFXfXpxyUAR6Z39uFMfP+tDeWvSSb0vLtQOOhu9eo7jumAHLEALMQi9kTvsr9cvKUqQbLb8igvMtiHf+Ldda7DnINNmEqvL61F2O1XeBDI6HjuHesrTm+8gMrRxcGvQ7rYO4xeCfLD3P3Q/7CwrPyq6s/CdmC1ijmnSn/WbFXaWk0PoGqh3cXrK6B3v6Q+djV6/s6e/bqA7XOKdbrjDVa5bWzM+2BFY4cj3g8izvQBtZM1HjH7jwzFCWcknV9puLwcfnI/37+kzoSAbTCDDsl/XeXEsZIjTrjn2LcCQVpvNPdobA8lbV88XxFc751qVesfG97F/VlJP+XAUAAA=&quot;"/>
    <we:property name="datasetId" value="&quot;9847e4fd-e38b-49ee-b1fd-5522c9b51b89&quot;"/>
    <we:property name="embedUrl" value="&quot;/reportEmbed?reportId=aedc0589-91c6-4498-836a-e772f7ceae8f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1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TAUQUIR AHMED</cp:lastModifiedBy>
  <cp:revision>3</cp:revision>
  <dcterms:created xsi:type="dcterms:W3CDTF">2018-06-07T21:39:02Z</dcterms:created>
  <dcterms:modified xsi:type="dcterms:W3CDTF">2024-02-05T12:13:03Z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