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98" d="100"/>
          <a:sy n="9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16a752df-79f7-4aa2-928e-de83b478c03c}">
  <we:reference id="WA200003233" version="2.0.0.3" store="en-US" storeType="OMEX"/>
  <we:alternateReferences/>
  <we:properties>
    <we:property name="Microsoft.Office.CampaignId" value="&quot;none&quot;"/>
    <we:property name="reportUrl" value="&quot;/groups/me/reports/dcd36742-963d-4d75-a776-ace84fcce4d2/ReportSectionc6c7b5f19a36130010b4?bookmarkGuid=69551e53-ca73-4edd-a8b5-6aae36e3978b&amp;bookmarkUsage=1&amp;ctid=a0a9d321-c038-42d3-9e54-b4e9c55d03bd&amp;fromEntryPoint=export&quot;"/>
    <we:property name="reportState" value="&quot;CONNECTED&quot;"/>
    <we:property name="reportEmbeddedTime" value="&quot;2024-02-21T11:24:21.705Z&quot;"/>
    <we:property name="creatorSessionId" value="&quot;a97a5142-965e-4af2-8541-75075194fe4b&quot;"/>
    <we:property name="creatorUserId" value="&quot;10032002D83662E1&quot;"/>
    <we:property name="creatorTenantId" value="&quot;a0a9d321-c038-42d3-9e54-b4e9c55d03bd&quot;"/>
    <we:property name="pageDisplayName" value="&quot;DASHBOARD&quot;"/>
    <we:property name="pageName" value="&quot;ReportSectionc6c7b5f19a36130010b4&quot;"/>
    <we:property name="reportName" value="&quot;E-Commerce Data Analytics&quot;"/>
    <we:property name="isVisualContainerHeaderHidden" value="false"/>
    <we:property name="isFiltersActionButtonVisible" value="true"/>
    <we:property name="initialStateBookmark" value="&quot;H4sIAAAAAAAAA+1ca2/buBL9K4G+7F3AuZekKIncb22SYos+bxN0cbEoDD5GjjaypJXktN4g//2OHk5SO7YVxU6dNAjykPganpk5HA7pXDg2KrJYTd+rMTi/OS/T9Gys8rM96gycpH334cObdy8+vRm+f/HuCF+nWRmlSeH8duGUKh9B+TkqJiquesCXf34ZOCqOP6pR9RSquICBk0FepImKo3+gqYxFZT6By4ED37I4zVXV5XGpSqi6Pcfq+Ixj03+7OKIyZXQOx2DK5u0nyNK8bJ+NbwLthVQq16cuIZRojm2KprQWc339atBasIM0KVWUoADVO0Kt1YwToowmfiANEbWARZSM4nYq121PplmFV3Gq8DfipP/CEat+Li9xotS3ghnf+kCVFYp4BNyqbRjFZTucnh59y3LE8GKG/au6kLmh51EeKJ9gQ/wSgcYByma8A0RtlOaRQVkGbXdVb59nKLKB8ypPx3W/rZ5TrHmUlFE5rR7iqCiHaW6xwdCqUhVQYnkzHXKJCv3jFHKo2yM+NmrUcOG8rn9WMkNRNGDXVeLJeK6kejpOJ7mBTxBeP9SSVOB8zFO0kVqaPwDOrJr+p/oNicViFOCziie1dWH/byOcYIN7/Rrb/NI2+qWuvaIOdljX+YIq+dJY3w0JO0m+Gra1kxk4p+nXgxxQabZCd3Ax0+MLe64Sg2/nxXoxGuUwUjPUjzYj8zBT0zEk5VLZ2/LheQ1gVfhqkrQuSBYnUsG50i+yCA5OVV5+7xr4UEnzclrbzmGUz7wcrfboEcBQWWfDT9jmrxuk07rltLtP3NOyvtQ0Qyw1mlGmpac04ZZpQzrSTOAFwlDfs64AYgllDMh2aGYR9C508z4tFxHcCgfNdF5PvRMBJWk5tBDiynFNMBulmM522srcg2f6y5bDeQRfl4rWFA8Lk+Y9RduS76+Ru6kU2Tmv93qQn4knBVoN2EbYXSTC3mBsmQLvaF0NDdqQKM/lAihxpbYeZ9rvSIMCBKOKCJ8zRjiGaZbCxmkwy1M7MXckwO1wXSPJ0LTKGtZgdCK9DMphcZpmGw6pFrDpKPHO8MpSyQ/VdO8wCsM5H6JPklB6oLA9JulrUw2buNow5SkhuS9cBlz6RHZkE0klE9LiJhI835NEYFS1cTYxaAvpeCe2bzNRhqYSsBONFCrdy9QkTjfMI4uorJF1ZwhkiCiNV9hqZOZ3IrdQyOPcWfbhwhjD7uNSmbMrNkzHOt1BSuyl1+2R4p0dpI2tOMHoSktCSKAJGOlB1y0m7kkBJA0MNTJggVWW+E82kzVb5/ZeTtA0y25kSPZduTKNRRnZp96aOj7WkavrMEL22ZqxONkPVtcQOBCVD5pTW4R1d5jvrhvhlZvKHd6yP4Hw9H66+lFpv1s4peZk5ZuQEclc/ObEq7jZLufk1qxO0ux9Z6ItJvrvCeDE5tVzPCvAv/87+2Nz2+HBdTvaL514DDEqaIt75cFMwjCC2DrVmB8ezLavpaU9UtdoAo09zxBjNwF/pHmLE6VjWN7VlSVvMEf76HMWD34cFE6SBOIdWxN29jDofvkLqZmmilENxgjP+oJLr2PErqXmge9ya7QOgOqACbEj+YuHOw+6e1IjmcTxps+BHnE+46HJ5djkaRxjjRP41t5PoZyLQHpuldIXT4126m058QNXhoFBT/UCj3At+NoQ8HsHvr+NFhDHKyy0KX62z5/RPqUFCwFl3GhJDaEgLeu4CBlFBQklBe0b6lPXJyx4vpnwRG4mrHWWIo4MavSmSzi4yo3qEL8aswY2awaMoClPbV0MtT3djswhtrDp16SCBWWIitfJOfYAttkw4vzfre+lusY420hcLon+rlT0gCg3gZ+QmobSJ9oEBIAqSmlXn/OIYYxSbS2RSljKpLxn4Bff9Lm3KTY9xF7qzdrQDSQuWZLtE8r9fa5suK9dbvZdl0tjuBWKeT/WFeN5wP8HKt9ILPh7hC1yczp9C+cQL8pzVb5YNBPns8qj5g5tK+49M06txq66dW65CqIydLlzsEPVtLkhplMpdu/6RVXcTm4G2xwLDByjzCnYw+vryI2SojqNVRgc/LVteGqcoVjFjLVmT2+ipOnoLYTl3Qmtjz3ebhAD51M0Oi2X8EVrDM1Bynd3r//1MlbJ2a8OWsiTosQlsQudj11+SjdYmjG4sWb8lMC0t1mVdX0FoRS2TmBw0gjfYf1yhQbr+SFHD1bcd432Nn/xosdR48PFin3OH7eRt7jvcd6TYsOtBYh3PjJiyheUepYoxV0eEKXVitjw+cjoBx0ZLayTz0dGG9bF85HRI8maPR8ZPdyRkVXCo4K7QUClooT4QIK1q8NSA3wHqpjknePOtnqxd1gt3nNyn6Slivc+NrD2upuictvXiLY5kTaNz6gJQx0wlwSEesQKu/4mxwMCXy9TxePH/WoeDeyeDn3BKZeigtwzhAdql2A/aM/2Hj/wN2bSQO+LgHouD7m0nBDpEy+g/aHf2Stxz7uUvh/mCn2ltGbCKp9q6XPPaz7TuhLuaKxGCx/Dr7u7Df90UhaZMvBRJXCLHhA5lViwa1Cs/91BowaUJWpDyq6wX17+H5HUOmOPQQAA&quot;"/>
    <we:property name="bookmark" value="&quot;H4sIAAAAAAAAA+1cbW/bOBL+K4G+7B7g3JIURZH7bZu0uOK63V4TdHE4FAZfRo42suST5LS+IP/9Ri9OUju2FcVOnTQI8iLxbfjMzMPhkM6l5+JikujZez0G71fvVZadj3V+fkC9gZd++0764PuhpdIKZjUNlfUV1somZZylhffrpVfqfATlp7iY6qTqEF/+5/PA00nyQY+qp0gnBQy8CeRFluok/h80lbGozKdwNfDg6yTJcl11eVLqEqpuL7A6PqMo9O8+jqhtGV/ACdiyefsRJllets9W2NAEEVXaF9QnhBLDsU3RlNZibq5fDVoLdpSlpY5TFKB6R6hzhnFCtDVEIABE1gIWcTpK2qnctD2dTSr4ijONvxEn8xeOWPVzdYUTpcJJZoUTQLWTmgQE/KptFCdlO5yZvf46yRHDy7kq3tSFzI+CgPJQC4IN8UuGBgcom/GOELVRlscWZRm03VW9fZqjyAbemzwb1/22as+w5uu0jMtZ9ZDERTnMcocNhk6XuoASy5vpkCtU6J9nkEPdHvFxcaOGS+9t/bOSGYqiAbuukkzHCyXV00k2zS18hOjmoZakAudDnqGN1NL8CXDu9OyX6jekDotRgE86mdbWhf2/i3GCDe71a2zzU9vop7r2mjrYYV3nM6rkc2N9tyTsJPl62DZOZuCdZV+OckCluQrdweVcj7+5C51afLso1m+jUQ4jPUf99XZkHk70bAxpuVL2tnx4UQNYFb6Zpq0LkuWJVHCu9YtJDEdnOi+/dQ18qKR5Natt5zjO516OVvv6CcBQWWfDT9jmr1uk07rlrLtPPNCyPtc0Qxy1hlFmVKAN4Y4ZSzrSTBiE0lIROF8CcYQyBmQ3NLMMehe6eZ+VywjuhIPmOq+n3omA0qwcOohw5bghmK1STGc7bWXuwTP9ZcvhIoYvK0VrioeFzfKeou3I9zfI3VSK3YLXBz3IzybTAq0GXCPsPhJhbzB2TIH3tK6GBl1EdOBzCZT4yriAMyM60qAEyagmUnDGCMcwzVHYOg1O8sxN7T0JcDdc10gytK2yhjUYnUhvAuWwOMsmWw6plrDpKPHe8MpKyY/17OA4jqIFH6LPklB6oLA7JulrUw2b+MYyHWipuJA+A64EUR3ZRFHFpHK4iYRABIpIjKq2ziYWbSEb78X2bS7K0FYCdqKRQmcHEz1Nsi3zyDIqG2TdGwIZIkrjNbYa28WdyB0U8jR3ln24MMGw+6TU9vyaDbOxyfaQEnvpdXekeG8HaWMrTjC6MooQEhoCVgXQdYuJe1IARUNLrQpZ6LQj4tlmsubr3MGrKZpm2Y0MyaGv1qaxKCOHNNhQR2Adtb4OI+SQbRiLk8NwfQ2JA1H1qDm1ZVj3h/nuuxFeu6nc4y37MwhPH6ar75X2u4NTak7WwkaMKObjNydBxc1uNSe3ZnWaTd53Jtpiav47BZzYonpO5gX497/mf2xvOzy4aUf7pRNPIEEF7XCvPJhLGMWQOK8a849Hs+0baWmP1DWaQGPPc8TYbcCfaN7iVJsEVnd1bclbzNE++ZzFox8HRdM0hWTP1oS9PQx6WP5CGWaoZtSAtTJwQnIVdIzYjTI8FD531pgQqAmZlHuSv3i886D7JzXSaZJs+xzoCeczHptcTmyeJQnWOIWv7f0UyrkMVeBXKX353Gin3pYTEfoqCi16ahAGhBvJN4aA3zrww220gCRZY6FN8Yt9/oj2qRw4CCnj1ihqCQXlWMdFyGoqSaQoGGGpoL4gLHy5mfBMbiZsdJYiiS1q9LZLeLjKjeoQvxqzBnbSDBhDU565uhhqe7obmWNs4bIvaQULyhAXb9ML7AFcs2HE+f++uZfqGuN8I3G1Ivq7VtEjotwEflIZGilBjA0JANWU0q4+FxDLGKXGOaK0dJQp9cDAL7ntc+8ybHqMvdSbtaEfKlyyFDsklItDrl10aHxuD32fK2u5k5oF39cVk0XA/w0630os+I8YW+T2bPYOLiBZlue6fLloLs4nncfNHdpW3AdmnFqNXXfr3XEVRE/Q5S7ADXXT5paYXqXYg5sXVXE7uTlsCyww8Ky2Z+COb24nN0qK6zRWYXHwt67hqfEExSrmrDV/+mecNh29g6i8P6H1sce7DWLgfYxHZ+UKvmiNoTlI+eYq9s+vEp2e/81DC3lWlLgidqGLscsP6QYrMwa31owfEpj2Nqt2vtAQKenqBAYnjfAd1i9fGnCBiDh6sObCtybY/sWLHkeNjxcr9jl/3EXe4qHHec+KDXcWIN77yIhpISkNHNGa+zwk2ug1seHLkdF3OjJaWidfjoy2rIuXI6MnkjV7OTJ6vCMjp2VAJffDkCpNCRFAwo2rw0oD/B10Mc07x51t9eLguFq8F+Q+zUqdHHxoYO11N0Xnrq8R7XIibRqfURtFJmQ+CQkNiJNu802ORwS+XqaKp4/79Twa2AMTCckpV7KCPLCEh3qfYD9qz/aePvC3ZtJAL2RIA59HXDlOiBIkCGl/6Pf2StzLLqXvh7kiobUxTDotqFGCB0Hzmda1cMdjPVr6GH7d3V34Z9OymGgLH3QKd+gBkdOpA7cBxfrfHVzDeHX1f4gbYgBuQQAA&quot;"/>
    <we:property name="datasetId" value="&quot;950f9d0d-f992-4f30-81e2-bb719b94a7bf&quot;"/>
    <we:property name="embedUrl" value="&quot;/reportEmbed?reportId=dcd36742-963d-4d75-a776-ace84fcce4d2&amp;config=eyJjbHVzdGVyVXJsIjoiaHR0cHM6Ly9XQUJJLUlORElBLUNFTlRSQUwtQS1QUklNQVJZLXJlZGlyZWN0LmFuYWx5c2lzLndpbmRvd3MubmV0IiwiZW1iZWRGZWF0dXJlcyI6eyJ1c2FnZU1ldHJpY3NWTmV4dCI6dHJ1ZSwiZGlzYWJsZUFuZ3VsYXJKU0Jvb3RzdHJhcFJlcG9ydEVtYmVkIjp0cnVlfX0%3D&amp;disableSensitivityBanner=true&amp;lrtl=true&quot;"/>
    <we:property name="backgroundColor" value="&quot;#F7EEE8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TAUQUIR AHMED</cp:lastModifiedBy>
  <cp:revision>3</cp:revision>
  <dcterms:created xsi:type="dcterms:W3CDTF">2018-06-07T21:39:02Z</dcterms:created>
  <dcterms:modified xsi:type="dcterms:W3CDTF">2024-02-21T11:25:41Z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