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e31540b-a630-4b7d-8247-5f5e4a054b3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090d7ae-3acc-4123-8729-9f6e90ddcbf9/ReportSection?bookmarkGuid=6c575c2f-9c73-4b63-8b56-10bce5ec4d33&amp;bookmarkUsage=1&amp;ctid=a0a9d321-c038-42d3-9e54-b4e9c55d03bd&amp;fromEntryPoint=export&quot;"/>
    <we:property name="reportState" value="&quot;CONNECTED&quot;"/>
    <we:property name="reportEmbeddedTime" value="&quot;2024-01-19T17:19:18.212Z&quot;"/>
    <we:property name="creatorSessionId" value="&quot;895741c1-3ff8-4c8f-b260-0b7858808a13&quot;"/>
    <we:property name="creatorUserId" value="&quot;10032002D83662E1&quot;"/>
    <we:property name="creatorTenantId" value="&quot;a0a9d321-c038-42d3-9e54-b4e9c55d03bd&quot;"/>
    <we:property name="reportName" value="&quot;DASHBOARD_CREATION1&quot;"/>
    <we:property name="isFiltersActionButtonVisible" value="true"/>
    <we:property name="initialStateBookmark" value="&quot;H4sIAAAAAAAAA+1abU/rNhT+K1W+dJO6KUnTNOUblLIh6IVRxnR1haYT+yT1xU0ix2Ew1P8+20mgb7xcdLtbqn6gNMf2eX0e+yTpg0VZnnG4/wQTtPasgzS9mYC4aThWy0oq2dnZyXD/4uTvT/vDgRKnmWRpklt7D5YEEaO8YnkBXGtQwi/XLQs4P4dYX0XAc2xZGYo8TYCzf7GcrIakKHDasvAu46kArXIkQaJWe6umq2tl2/nV0Z4AkewWR0hkKb7ALBWyvm5ZefnN+DQ/prUZi/00kcASpVnL/C6lXrdnd9GOvCD0245PtDxnScwrH5/WXt5nOhH5GNR/lYDwq9Ku9UynKoJ26PTCqB1FFIFGtoNuL9RrI8ZlZS68H9xlQiVHpazU1VehxqlgRNkxSRCY55XD/ZQXE/NtMCcfpYUgeIGRGUokk/dK06jQ2ZWpQEt7cy5SdV2OYDzBRBrxOP2nL1AZpdaePW09+rFPbyEhSrroxBAhLwS+1YvhYH/058Vg1PjJ/XnRj8tUAm/8UUA5edmdayV5MfOEF7nKJdIDEP0xCDlfBXUhKIqDe5PhQybq4rutBefXGdX0ugaqmvV1BpFVrUvvvn9xdfayeYufjal1BqtinQkrKTg3boBQu0CN+tILNMj/1sDPa02LnswPsITinYJQy+KYxHJs7TkqH3qEQET8HrTDNkFwXd/3kWwGK4vwl8fUfXxqRkWSIN/xcaGsO1KuIqUX+hC4XT9wIs+HjuPRiL5Kymd58DtDAYKM70/xFvlyEI/jy0O171cgWNl7mIDfCYOqeXpUZs0l50xzoXGoexs9ecYrSwsbTwI9XMVifUYQL24PL+1VW50ZBXhRQ22XnIXkDFWbO37fsbLVeTmEbThsubqB6de9cLl399NJmK7siV8/+7a64tUGuiEHcWv+Y8POZQIdPwyo79gu7dlRt02IuxHN8hY1yhnD3a3rYlE3hJ0bRsfAJRQciuoe1nZ9N6CO7W0EHUdjljWGKcUt4CNNk0LuGLlU1x0lV56QpB24die0gy4SF+0g6vT+R0q+0f9vpEDOGVErZ+FvTVDEpsYxJqqt4iaerDTIMH+Kef7bVf3IXrHkSKQTs6xq6zJlYUUkLat0w9bV/2uMGloG0wll9bP744UM5W+Hfd2QKvPP5axxxJDTvMTfFfDCvMBQBk6ZLGN/KMVqUbPZnEV0s/llHsTXTa1Gg0X/aYUUJKzI3kTTbO8JyKtsHUDOiFZYasqR15vQkrpcKnzJkSnzyMx7Rbl+71Jpnj53l/CYi7Xg9Np0nGSM9Mjg57B8BXUscVLaZOahUE7U6mNakmWi9gKW19Spr04UYQ1dTzGS62DVE0Ja1gWLx/K5ir0FHWYjmX/ftrgRmpL4QccNvXYINHIg8jue3X29G/8Yhy4BQTf1uM2e5cBaT76lc27G8A867BB6qvPseo5DqB9GAdhOsBH95xDEDb7zheZ+HAuMoT5ZButpkIFjuVscFUkFZPsdPJECcQLZmx7p/CbSIvuu7eBjmks4dL12EIINrgdB16EEAnczbkf6aZHIrXg4MCIi5VzNuMS76vcUjucF3V6nbXsdO/gge2ZlrrEf5qrEEjfivmGlUz9kZzVsWtVrp4XMMyB4Dgmu6PGUs6BU0lc6O/NjG8sYUeBiIX+tz5xrBafT/wAvKkjZDSQAAA==&quot;"/>
    <we:property name="bookmark" value="&quot;H4sIAAAAAAAAA+1aW0/jRhT+K5Ff0kpp5VschzcI0KJCSwmlWq14OJ45dmaZ2NZ4TElR/ntnxnbIjcuiTTdEeSBkbuf+nXPGzqNFWZFzmPwOY7QOrKMsuxuDuGs5VsdKF+ds9EMM7K7v9UM7jPqe3Y3VriyXLEsL6+DRkiASlDesKIFrgmry823HAs4vIdGjGHiBHStHUWQpcPYvVpvVkhQlTjsWPuQ8E6BJDiVI1GTv1XY1VqI4PztaMCCS3eMQiaymrzDPhGzGHauovhmZFtc0NcNxkKUSWKoo67mgR6nf69s9tGM/jALPCYieL1ia8FrGp7PXk1zbpRiB+q8MEH1R1DWd6VRp4EVOP4q9OKYINLYddPuRPhszLmt20eTkIRfKOMpkFa2BUjXJBCOKjzGCwKKoBR5kvBybbycL88OsFASvMDZLqWRyoigNS21dmQm0tDSXIlPjagWTMabSTI+yfwYCFVNqHdjTzkyOQ3oPKVGzy0JcIBSlwLdKcXFyOPzr6mTY+sH9cVmO60wCb/1ZQrV5VZxbNfOi5QkvC2VLpEcgBiMQctELaiAoiqOJsfAxE43z3c6S8JvUanrbBKra9WUuImtfV9J9e+dq6+WLHD8ZVptUVuk6p1Zacm7EAKGyQBP1lRRoIv9rFb9sKC1LsrjAUooPKoQ6Fsc0kSPrwFH20CsEYhL0wYs8guC6QRAg2Q5UltFPM9N9fGjGZZoi3+Nxya17UK4DpR8FELq9IHRiP4Cu49OYvgrKZ3HwK0MBgowm53iPfFWJ2frqUiP7DQhW9R5G4XeGQd1LzYhZC8b5Q2Ohdax7G715TipLT7aeJvRyrYv1CUG8mB5eylU7bRkV8KIJtb1xloxzodrc0fvKyk7b5Rh2odhydYEZNL1wlbsH2TjK1vbEr9e+nfZ4nUC3pBB3Fj+2rC4T6AZRSAPHdmnfjnseIe5WNMs71CjnDPdX12Wnbgk6twyOoUsoOBTVHdZ2Azekju1vBRyHI5a3LjKKO4BHmqWl3CNyxa97SK6tkMQLXbsb2WEPiYt2GHf7/yMk3yj/V0Kg4Iyok/Phb41RJMbHCaaqreJGn7xiyLB40nnx203zyF6h5FRkY3OsbutyxWGNJh2rEsPW3v97hDq0TEynlDXP7s+WLFS8PeybhlSxf85mrVOGnBZV/N0AL80LDMXgnMlK98dqWh1qt9vzEd1uf14M4tu2JqODRf9pghQkrLHeWMPs4CmQ1/E6goIRTbCiVCBvktAKuUKq+JJD4+ah2fcKcf3epaY8fe6WMLPFRuL01nScZIT01MTPcfVG6kziuOLJzEOhgqjTZ7QCy1jlAlY00GlGvynAGrieYyw3gaqnCOlYVywZyec89pboMIlk8fXbciI0LgnCrhv5XgQ0diAOur7de70b/xhFl4Cg21pu82cxsNHKt1Ln5hh/p2KH0FedZ893HEKDKA7BdsKt6D8vQNzhO19oHiaJwASaynKymQYZOFbZ4rRM60C234ETKRDHkL/pkc4vIivzb9oOzsxchUPP98IIbHB9CHsOJRC623EdGWRlKnfi4cCQiIxzteMaH+rfUzi+H/b6Xc/2u3b4QXJmza51GBXKxRK34t6wVqjvklkNmtb12lkpixwIXkKKa3o8JSwokvSVzs782GbW2k2n/wHTelWS7CMAAA==&quot;"/>
    <we:property name="datasetId" value="&quot;1435a9c8-7fda-4d1a-aa73-dd6588b1bb70&quot;"/>
    <we:property name="embedUrl" value="&quot;/reportEmbed?reportId=4090d7ae-3acc-4123-8729-9f6e90ddcbf9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DASHBOARD&quot;"/>
    <we:property name="backgroundColor" value="&quot;#070F2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TAUQUIR AHMED</cp:lastModifiedBy>
  <cp:revision>3</cp:revision>
  <dcterms:created xsi:type="dcterms:W3CDTF">2018-06-07T21:39:02Z</dcterms:created>
  <dcterms:modified xsi:type="dcterms:W3CDTF">2024-01-19T17:19:57Z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