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63" d="100"/>
          <a:sy n="63" d="100"/>
        </p:scale>
        <p:origin x="52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C209F-6249-4C47-A09A-36A4F3F0085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08E49-815E-425A-B53C-4C3165A73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6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waterfallChart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8a76020-46e9-44b2-b1f6-94fc141c7e73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8a76020-46e9-44b2-b1f6-94fc141c7e73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StudyWithRaghwendra-part7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16/08/2023 10:51:29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16/08/2023 10:43:32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rChart ,clusteredColumnChart ,clusteredColumnChart ,waterfall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CATEGORY_SALES_CHART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43</Words>
  <Application>Microsoft Office PowerPoint</Application>
  <PresentationFormat>Widescreen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StudyWithRaghwendra-part7</vt:lpstr>
      <vt:lpstr>CATEGORY_SALES_CHART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TAUQUIR AHMED</cp:lastModifiedBy>
  <cp:revision>4</cp:revision>
  <dcterms:created xsi:type="dcterms:W3CDTF">2016-09-04T11:54:55Z</dcterms:created>
  <dcterms:modified xsi:type="dcterms:W3CDTF">2023-08-16T10:53:10Z</dcterms:modified>
</cp:coreProperties>
</file>