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6"/>
  </p:notesMasterIdLst>
  <p:sldIdLst>
    <p:sldId id="256" r:id="rId2"/>
    <p:sldId id="283" r:id="rId3"/>
    <p:sldId id="259" r:id="rId4"/>
    <p:sldId id="258" r:id="rId5"/>
    <p:sldId id="257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76" r:id="rId27"/>
    <p:sldId id="285" r:id="rId28"/>
    <p:sldId id="289" r:id="rId29"/>
    <p:sldId id="286" r:id="rId30"/>
    <p:sldId id="288" r:id="rId31"/>
    <p:sldId id="290" r:id="rId32"/>
    <p:sldId id="284" r:id="rId33"/>
    <p:sldId id="287" r:id="rId34"/>
    <p:sldId id="26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99" autoAdjust="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AD3FF-1828-46F6-A9E2-9B2A9D004582}" type="datetimeFigureOut">
              <a:rPr lang="en-CA" smtClean="0"/>
              <a:t>2014-10-12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F778E-FAA8-432E-9CD9-36AFA101F5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931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F778E-FAA8-432E-9CD9-36AFA101F57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58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F778E-FAA8-432E-9CD9-36AFA101F57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4306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#include &lt;</a:t>
            </a:r>
            <a:r>
              <a:rPr lang="en-CA" dirty="0" err="1" smtClean="0"/>
              <a:t>stdio.h</a:t>
            </a:r>
            <a:r>
              <a:rPr lang="en-CA" dirty="0" smtClean="0"/>
              <a:t>&gt;</a:t>
            </a:r>
          </a:p>
          <a:p>
            <a:r>
              <a:rPr lang="en-CA" dirty="0" smtClean="0"/>
              <a:t>#include &lt;</a:t>
            </a:r>
            <a:r>
              <a:rPr lang="en-CA" dirty="0" err="1" smtClean="0"/>
              <a:t>string.h</a:t>
            </a:r>
            <a:r>
              <a:rPr lang="en-CA" dirty="0" smtClean="0"/>
              <a:t>&gt;</a:t>
            </a:r>
          </a:p>
          <a:p>
            <a:endParaRPr lang="en-CA" dirty="0" smtClean="0"/>
          </a:p>
          <a:p>
            <a:r>
              <a:rPr lang="en-CA" dirty="0" smtClean="0"/>
              <a:t>main(){   </a:t>
            </a:r>
          </a:p>
          <a:p>
            <a:r>
              <a:rPr lang="en-CA" baseline="0" dirty="0" smtClean="0"/>
              <a:t>    </a:t>
            </a:r>
            <a:r>
              <a:rPr lang="en-CA" dirty="0" err="1" smtClean="0"/>
              <a:t>int</a:t>
            </a:r>
            <a:r>
              <a:rPr lang="en-CA" dirty="0" smtClean="0"/>
              <a:t> x = 13;   </a:t>
            </a:r>
          </a:p>
          <a:p>
            <a:r>
              <a:rPr lang="en-CA" dirty="0" smtClean="0"/>
              <a:t>    </a:t>
            </a:r>
            <a:r>
              <a:rPr lang="en-CA" dirty="0" err="1" smtClean="0"/>
              <a:t>int</a:t>
            </a:r>
            <a:r>
              <a:rPr lang="en-CA" dirty="0" smtClean="0"/>
              <a:t> *y = &amp;x;	  </a:t>
            </a:r>
          </a:p>
          <a:p>
            <a:r>
              <a:rPr lang="en-CA" dirty="0" smtClean="0"/>
              <a:t>    </a:t>
            </a:r>
            <a:r>
              <a:rPr lang="en-CA" dirty="0" err="1" smtClean="0"/>
              <a:t>printf</a:t>
            </a:r>
            <a:r>
              <a:rPr lang="en-CA" dirty="0" smtClean="0"/>
              <a:t>("%d", y );     </a:t>
            </a:r>
          </a:p>
          <a:p>
            <a:r>
              <a:rPr lang="en-CA" dirty="0" smtClean="0"/>
              <a:t>}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F778E-FAA8-432E-9CD9-36AFA101F57A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17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10/12/2014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ad.org/" TargetMode="External"/><Relationship Id="rId2" Type="http://schemas.openxmlformats.org/officeDocument/2006/relationships/hyperlink" Target="http://s3.amazonaws.com/docuum/attachments/2086/comp%20208%20info.pdf?124028568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mpileonline.com/compile_c_online.ph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omp20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omp20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COMP 208 Midterm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Review Session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35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Expressions </a:t>
            </a:r>
            <a:r>
              <a:rPr lang="en-CA" dirty="0"/>
              <a:t>and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096" y="2303781"/>
            <a:ext cx="3657607" cy="36576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4400" y="4254500"/>
            <a:ext cx="494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X</a:t>
            </a:r>
            <a:endParaRPr lang="en-CA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8757448" y="920058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>
                <a:solidFill>
                  <a:srgbClr val="FFC000"/>
                </a:solidFill>
              </a:rPr>
              <a:t>0</a:t>
            </a:r>
            <a:endParaRPr lang="en-CA" sz="6000" b="1" dirty="0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232899" y="1955800"/>
            <a:ext cx="0" cy="815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75" y="2818934"/>
            <a:ext cx="26289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Expressions </a:t>
            </a:r>
            <a:r>
              <a:rPr lang="en-CA" dirty="0"/>
              <a:t>and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096" y="2303781"/>
            <a:ext cx="3657607" cy="36576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4400" y="4254500"/>
            <a:ext cx="494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X</a:t>
            </a:r>
            <a:endParaRPr lang="en-CA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8757448" y="920058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>
                <a:solidFill>
                  <a:srgbClr val="FFC000"/>
                </a:solidFill>
              </a:rPr>
              <a:t>0</a:t>
            </a:r>
            <a:endParaRPr lang="en-CA" sz="6000" b="1" dirty="0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232899" y="1955800"/>
            <a:ext cx="0" cy="815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75" y="2818934"/>
            <a:ext cx="22383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Expressions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1834356"/>
            <a:ext cx="10263088" cy="377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Expressions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1834356"/>
            <a:ext cx="10263088" cy="37790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5726112"/>
            <a:ext cx="9344025" cy="71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3100" y="3924300"/>
            <a:ext cx="2287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Answer is 5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00859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Flow Control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10" y="1328632"/>
            <a:ext cx="6008689" cy="5263086"/>
          </a:xfrm>
        </p:spPr>
      </p:pic>
      <p:sp>
        <p:nvSpPr>
          <p:cNvPr id="5" name="TextBox 4"/>
          <p:cNvSpPr txBox="1"/>
          <p:nvPr/>
        </p:nvSpPr>
        <p:spPr>
          <a:xfrm>
            <a:off x="657224" y="2157731"/>
            <a:ext cx="4555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conditional </a:t>
            </a:r>
            <a:r>
              <a:rPr lang="en-CA" sz="2800" dirty="0" smtClean="0"/>
              <a:t>variables: 1 for </a:t>
            </a:r>
            <a:r>
              <a:rPr lang="en-CA" sz="2800" b="1" dirty="0" smtClean="0"/>
              <a:t>True</a:t>
            </a:r>
            <a:r>
              <a:rPr lang="en-CA" sz="2800" dirty="0" smtClean="0"/>
              <a:t> </a:t>
            </a:r>
            <a:r>
              <a:rPr lang="en-CA" sz="2800" dirty="0"/>
              <a:t>or </a:t>
            </a:r>
            <a:r>
              <a:rPr lang="en-CA" sz="2800" dirty="0" smtClean="0"/>
              <a:t>0 for </a:t>
            </a:r>
            <a:r>
              <a:rPr lang="en-CA" sz="2800" b="1" dirty="0" smtClean="0"/>
              <a:t>False</a:t>
            </a:r>
            <a:endParaRPr lang="en-CA" sz="2800" b="1" dirty="0"/>
          </a:p>
          <a:p>
            <a:endParaRPr lang="en-CA" sz="2800" dirty="0" smtClean="0"/>
          </a:p>
          <a:p>
            <a:r>
              <a:rPr lang="en-CA" sz="2800" dirty="0" smtClean="0"/>
              <a:t>operators </a:t>
            </a:r>
            <a:r>
              <a:rPr lang="en-CA" sz="2800" dirty="0"/>
              <a:t>&lt;, &gt;, &lt;=,&gt;=, &amp;&amp;, </a:t>
            </a:r>
            <a:r>
              <a:rPr lang="en-CA" sz="2800" dirty="0" smtClean="0"/>
              <a:t>||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52459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Flow Control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825" y="2157731"/>
            <a:ext cx="9029571" cy="275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6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Flow Control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187" y="1935163"/>
            <a:ext cx="9238848" cy="39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Flow Control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1767681"/>
            <a:ext cx="7010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2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Flow Control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1767681"/>
            <a:ext cx="7010400" cy="32385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866550"/>
              </p:ext>
            </p:extLst>
          </p:nvPr>
        </p:nvGraphicFramePr>
        <p:xfrm>
          <a:off x="3603624" y="3225800"/>
          <a:ext cx="8128000" cy="2873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648546">
                <a:tc>
                  <a:txBody>
                    <a:bodyPr/>
                    <a:lstStyle/>
                    <a:p>
                      <a:r>
                        <a:rPr lang="en-CA" dirty="0" smtClean="0"/>
                        <a:t>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Value of </a:t>
                      </a:r>
                      <a:r>
                        <a:rPr lang="en-CA" dirty="0" err="1" smtClean="0"/>
                        <a:t>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Is Hello Printed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New Value of 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Is Condition True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512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1024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No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1024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57224" y="3175000"/>
            <a:ext cx="1362076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57224" y="4090590"/>
            <a:ext cx="1362076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34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Arrays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Arrays are a list of numbers. Great for processing things </a:t>
            </a:r>
            <a:r>
              <a:rPr lang="en-CA" dirty="0" smtClean="0"/>
              <a:t>consistently.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212" y="2890415"/>
            <a:ext cx="5265352" cy="7794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94100" y="4292600"/>
            <a:ext cx="927100" cy="723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rgbClr val="FFC000"/>
                </a:solidFill>
              </a:rPr>
              <a:t>34</a:t>
            </a:r>
            <a:endParaRPr lang="en-CA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0632" y="4292600"/>
            <a:ext cx="927100" cy="723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rgbClr val="FFC000"/>
                </a:solidFill>
              </a:rPr>
              <a:t>56</a:t>
            </a:r>
            <a:endParaRPr lang="en-CA" b="1" dirty="0">
              <a:solidFill>
                <a:srgbClr val="FFC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7164" y="4292600"/>
            <a:ext cx="927100" cy="723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rgbClr val="FFC000"/>
                </a:solidFill>
              </a:rPr>
              <a:t>60</a:t>
            </a:r>
            <a:endParaRPr lang="en-CA" b="1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98192" y="4292600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s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3733522" y="5181357"/>
            <a:ext cx="744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S[0]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4701836" y="5181357"/>
            <a:ext cx="744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S[1]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5670150" y="5181357"/>
            <a:ext cx="744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S[2]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49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Who is this guy?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Shabbir Hussain</a:t>
            </a:r>
          </a:p>
          <a:p>
            <a:r>
              <a:rPr lang="en-CA" dirty="0" smtClean="0"/>
              <a:t>U4 Electrical Engineering</a:t>
            </a:r>
          </a:p>
          <a:p>
            <a:r>
              <a:rPr lang="en-CA" dirty="0" smtClean="0"/>
              <a:t>Engineering Peer tutor for Computer Science</a:t>
            </a:r>
          </a:p>
          <a:p>
            <a:r>
              <a:rPr lang="en-CA" dirty="0" smtClean="0"/>
              <a:t>epts.comp@mcgilleus.ca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32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Arrays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1258" y="1058333"/>
            <a:ext cx="5258741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9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Arrays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1258" y="1058333"/>
            <a:ext cx="5258741" cy="541866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25334"/>
              </p:ext>
            </p:extLst>
          </p:nvPr>
        </p:nvGraphicFramePr>
        <p:xfrm>
          <a:off x="395707" y="2157731"/>
          <a:ext cx="491022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555"/>
                <a:gridCol w="1227555"/>
                <a:gridCol w="1227555"/>
                <a:gridCol w="1227555"/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 smtClean="0"/>
                        <a:t>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num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Y[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]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543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5432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54321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26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Pointers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096" y="2303781"/>
            <a:ext cx="3657607" cy="36576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4400" y="4254500"/>
            <a:ext cx="494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X</a:t>
            </a:r>
            <a:endParaRPr lang="en-CA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8949007" y="920058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>
                <a:solidFill>
                  <a:srgbClr val="FFC000"/>
                </a:solidFill>
              </a:rPr>
              <a:t>0</a:t>
            </a:r>
            <a:endParaRPr lang="en-CA" sz="6000" b="1" dirty="0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232899" y="1955800"/>
            <a:ext cx="0" cy="815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75" y="2818934"/>
            <a:ext cx="2238375" cy="1685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57525" y="6107438"/>
            <a:ext cx="134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Address</a:t>
            </a:r>
            <a:r>
              <a:rPr lang="en-CA" dirty="0" smtClean="0"/>
              <a:t>:  &amp;x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692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Pointers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6796" y="2011363"/>
            <a:ext cx="5792683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8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Pointers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978" y="2157731"/>
            <a:ext cx="7727266" cy="314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Pointers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978" y="2157731"/>
            <a:ext cx="7727266" cy="31485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442" y="6015971"/>
            <a:ext cx="1285875" cy="30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8821" y="594360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Output: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81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Pointers to pass Arguments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Passing by value: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306" y="2573165"/>
            <a:ext cx="3657607" cy="36576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76610" y="4523884"/>
            <a:ext cx="494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X</a:t>
            </a:r>
            <a:endParaRPr lang="en-CA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9590676" y="1288118"/>
            <a:ext cx="950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>
                <a:solidFill>
                  <a:srgbClr val="FFC000"/>
                </a:solidFill>
              </a:rPr>
              <a:t>10</a:t>
            </a:r>
            <a:endParaRPr lang="en-CA" sz="6000" b="1" dirty="0">
              <a:solidFill>
                <a:srgbClr val="FFC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075109" y="2225184"/>
            <a:ext cx="0" cy="815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99735" y="6376822"/>
            <a:ext cx="134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Address</a:t>
            </a:r>
            <a:r>
              <a:rPr lang="en-CA" dirty="0" smtClean="0"/>
              <a:t>:  &amp;x</a:t>
            </a:r>
            <a:endParaRPr lang="en-CA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981"/>
          <a:stretch/>
        </p:blipFill>
        <p:spPr>
          <a:xfrm>
            <a:off x="3104147" y="2011680"/>
            <a:ext cx="4668627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Pointers to pass Arguments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Passing by value: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306" y="2573165"/>
            <a:ext cx="3657607" cy="36576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76610" y="4523884"/>
            <a:ext cx="494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X</a:t>
            </a:r>
            <a:endParaRPr lang="en-CA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9590676" y="1288118"/>
            <a:ext cx="950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>
                <a:solidFill>
                  <a:srgbClr val="FFC000"/>
                </a:solidFill>
              </a:rPr>
              <a:t>10</a:t>
            </a:r>
            <a:endParaRPr lang="en-CA" sz="6000" b="1" dirty="0">
              <a:solidFill>
                <a:srgbClr val="FFC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075109" y="2225184"/>
            <a:ext cx="0" cy="815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99735" y="6376822"/>
            <a:ext cx="134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Address</a:t>
            </a:r>
            <a:r>
              <a:rPr lang="en-CA" dirty="0" smtClean="0"/>
              <a:t>:  &amp;x</a:t>
            </a:r>
            <a:endParaRPr lang="en-CA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49" y="2573165"/>
            <a:ext cx="3657607" cy="365760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59216" y="4560807"/>
            <a:ext cx="1498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value</a:t>
            </a:r>
            <a:endParaRPr lang="en-CA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5206419" y="1288118"/>
            <a:ext cx="950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>
                <a:solidFill>
                  <a:srgbClr val="FFC000"/>
                </a:solidFill>
              </a:rPr>
              <a:t>10</a:t>
            </a:r>
            <a:endParaRPr lang="en-CA" sz="6000" b="1" dirty="0">
              <a:solidFill>
                <a:srgbClr val="FFC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90852" y="2225184"/>
            <a:ext cx="0" cy="815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10948" y="6327302"/>
            <a:ext cx="1723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Address</a:t>
            </a:r>
            <a:r>
              <a:rPr lang="en-CA" dirty="0" smtClean="0"/>
              <a:t>:  &amp;value</a:t>
            </a:r>
            <a:endParaRPr lang="en-CA" dirty="0"/>
          </a:p>
        </p:txBody>
      </p:sp>
      <p:cxnSp>
        <p:nvCxnSpPr>
          <p:cNvPr id="4" name="Straight Arrow Connector 3"/>
          <p:cNvCxnSpPr>
            <a:stCxn id="9" idx="1"/>
            <a:endCxn id="15" idx="3"/>
          </p:cNvCxnSpPr>
          <p:nvPr/>
        </p:nvCxnSpPr>
        <p:spPr>
          <a:xfrm flipH="1">
            <a:off x="6157320" y="1795950"/>
            <a:ext cx="3433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2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Pointers to pass Arguments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Passing by value: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306" y="2573165"/>
            <a:ext cx="3657607" cy="36576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76610" y="4523884"/>
            <a:ext cx="494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X</a:t>
            </a:r>
            <a:endParaRPr lang="en-CA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9590676" y="1288118"/>
            <a:ext cx="950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>
                <a:solidFill>
                  <a:srgbClr val="FFC000"/>
                </a:solidFill>
              </a:rPr>
              <a:t>10</a:t>
            </a:r>
            <a:endParaRPr lang="en-CA" sz="6000" b="1" dirty="0">
              <a:solidFill>
                <a:srgbClr val="FFC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075109" y="2225184"/>
            <a:ext cx="0" cy="815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99735" y="6376822"/>
            <a:ext cx="134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Address</a:t>
            </a:r>
            <a:r>
              <a:rPr lang="en-CA" dirty="0" smtClean="0"/>
              <a:t>:  &amp;x</a:t>
            </a:r>
            <a:endParaRPr lang="en-CA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981"/>
          <a:stretch/>
        </p:blipFill>
        <p:spPr>
          <a:xfrm>
            <a:off x="3104147" y="2011680"/>
            <a:ext cx="4668627" cy="4638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7224" y="4824663"/>
            <a:ext cx="1633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>
                <a:solidFill>
                  <a:srgbClr val="FFC000"/>
                </a:solidFill>
              </a:rPr>
              <a:t>Prints 10</a:t>
            </a:r>
            <a:endParaRPr lang="en-CA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71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Pointers to pass Arguments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Passing by Reference: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917" y="2011680"/>
            <a:ext cx="52863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Should I Study for this?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Do past midterms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 dirty="0"/>
              <a:t>Start by doing the hardest questions first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 b="1" dirty="0">
                <a:solidFill>
                  <a:srgbClr val="FF0000"/>
                </a:solidFill>
              </a:rPr>
              <a:t>Test your code on the computer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Make a cheat sheet (for yourself)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958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Pointers to pass Arguments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Passing by reference: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306" y="2573165"/>
            <a:ext cx="3657607" cy="36576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76610" y="4883977"/>
            <a:ext cx="494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X</a:t>
            </a:r>
            <a:endParaRPr lang="en-CA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9590676" y="1288118"/>
            <a:ext cx="950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>
                <a:solidFill>
                  <a:srgbClr val="FFC000"/>
                </a:solidFill>
              </a:rPr>
              <a:t>10</a:t>
            </a:r>
            <a:endParaRPr lang="en-CA" sz="6000" b="1" dirty="0">
              <a:solidFill>
                <a:srgbClr val="FFC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075109" y="2225184"/>
            <a:ext cx="0" cy="815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99735" y="6376822"/>
            <a:ext cx="223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Address</a:t>
            </a:r>
            <a:r>
              <a:rPr lang="en-CA" dirty="0" smtClean="0"/>
              <a:t>:  &amp;</a:t>
            </a:r>
            <a:r>
              <a:rPr lang="en-CA" dirty="0" smtClean="0"/>
              <a:t>x aka value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8933203" y="4371045"/>
            <a:ext cx="1399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*value</a:t>
            </a:r>
            <a:endParaRPr lang="en-CA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963526" y="4883977"/>
            <a:ext cx="1409158" cy="207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22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Pointers to pass Arguments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Passing by Reference: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917" y="2011680"/>
            <a:ext cx="5286375" cy="45910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6849" y="3984039"/>
            <a:ext cx="18139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>
                <a:solidFill>
                  <a:srgbClr val="FFC000"/>
                </a:solidFill>
              </a:rPr>
              <a:t>Prints </a:t>
            </a:r>
            <a:r>
              <a:rPr lang="en-CA" sz="3600" dirty="0" smtClean="0">
                <a:solidFill>
                  <a:srgbClr val="FFC000"/>
                </a:solidFill>
              </a:rPr>
              <a:t>11</a:t>
            </a:r>
            <a:endParaRPr lang="en-CA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54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Pointers to pass Arguments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1963111"/>
            <a:ext cx="3781425" cy="2828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127" y="2089009"/>
            <a:ext cx="47434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Pointers to pass Arguments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1963111"/>
            <a:ext cx="3781425" cy="2828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127" y="2089009"/>
            <a:ext cx="4743450" cy="4200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380" y="6055589"/>
            <a:ext cx="1457325" cy="400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3611" y="6070948"/>
            <a:ext cx="102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Answers: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851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Useful Links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None/>
            </a:pPr>
            <a:r>
              <a:rPr lang="en" dirty="0"/>
              <a:t>Course Summary:</a:t>
            </a:r>
          </a:p>
          <a:p>
            <a:pPr marL="457200" lvl="0" indent="-2794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2"/>
              </a:rPr>
              <a:t>http://s3.amazonaws.com/docuum/attachments/2086/comp%20208%20info.pdf?1240285685</a:t>
            </a:r>
          </a:p>
          <a:p>
            <a:pPr lvl="0">
              <a:buNone/>
            </a:pPr>
            <a:endParaRPr lang="en" dirty="0" smtClean="0"/>
          </a:p>
          <a:p>
            <a:pPr lvl="0">
              <a:buNone/>
            </a:pPr>
            <a:r>
              <a:rPr lang="en" dirty="0" smtClean="0"/>
              <a:t>Run </a:t>
            </a:r>
            <a:r>
              <a:rPr lang="en" dirty="0"/>
              <a:t>C code online:</a:t>
            </a:r>
          </a:p>
          <a:p>
            <a:pPr marL="457200" lvl="0" indent="-2794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http://codepad.org/</a:t>
            </a:r>
            <a:r>
              <a:rPr lang="en" dirty="0"/>
              <a:t> </a:t>
            </a:r>
          </a:p>
          <a:p>
            <a:pPr marL="457200" lvl="0" indent="-2794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http://</a:t>
            </a:r>
            <a:r>
              <a:rPr lang="en" u="sng" dirty="0" smtClean="0">
                <a:solidFill>
                  <a:schemeClr val="hlink"/>
                </a:solidFill>
                <a:hlinkClick r:id="rId4"/>
              </a:rPr>
              <a:t>www.compileonline.com/compile_c_online.php</a:t>
            </a:r>
          </a:p>
          <a:p>
            <a:pPr marL="177800" lvl="0" indent="0">
              <a:buClr>
                <a:schemeClr val="dk1"/>
              </a:buClr>
              <a:buSzPct val="166666"/>
              <a:buNone/>
            </a:pPr>
            <a:r>
              <a:rPr lang="en" dirty="0" smtClean="0"/>
              <a:t>Scratchpad</a:t>
            </a:r>
            <a:r>
              <a:rPr lang="en" dirty="0"/>
              <a:t>: </a:t>
            </a:r>
            <a:endParaRPr lang="en" dirty="0" smtClean="0"/>
          </a:p>
          <a:p>
            <a:pPr marL="520700" indent="-342900">
              <a:buClr>
                <a:schemeClr val="dk1"/>
              </a:buClr>
              <a:buSzPct val="166666"/>
              <a:buFont typeface="Arial" panose="020B0604020202020204" pitchFamily="34" charset="0"/>
              <a:buChar char="•"/>
            </a:pPr>
            <a:r>
              <a:rPr lang="en" u="sng" dirty="0">
                <a:solidFill>
                  <a:schemeClr val="hlink"/>
                </a:solidFill>
              </a:rPr>
              <a:t>http://tinyurl.com/comp208</a:t>
            </a:r>
            <a:endParaRPr lang="en" u="sng" dirty="0">
              <a:solidFill>
                <a:schemeClr val="hlink"/>
              </a:solidFill>
              <a:hlinkClick r:id="rId4"/>
            </a:endParaRPr>
          </a:p>
          <a:p>
            <a:pPr marL="177800" lvl="0" indent="0">
              <a:buClr>
                <a:schemeClr val="dk1"/>
              </a:buClr>
              <a:buSzPct val="166666"/>
              <a:buNone/>
            </a:pPr>
            <a:endParaRPr lang="en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194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Look at the Grades Breakdown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066" y="3065003"/>
            <a:ext cx="7470933" cy="20965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8463" y="3429000"/>
            <a:ext cx="300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Warm ups &amp; worked Problems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938463" y="3863470"/>
            <a:ext cx="229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Programming question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938463" y="4297941"/>
            <a:ext cx="310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Another Programming question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36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Warm Up with Binary numbers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6088381"/>
            <a:ext cx="5774944" cy="437382"/>
          </a:xfrm>
        </p:spPr>
        <p:txBody>
          <a:bodyPr/>
          <a:lstStyle/>
          <a:p>
            <a:r>
              <a:rPr lang="en-CA" dirty="0" smtClean="0"/>
              <a:t>Post answer at </a:t>
            </a:r>
            <a:r>
              <a:rPr lang="en-CA" dirty="0" smtClean="0">
                <a:hlinkClick r:id="rId3"/>
              </a:rPr>
              <a:t>http://tinyurl.com/comp208</a:t>
            </a:r>
            <a:r>
              <a:rPr lang="en-CA" dirty="0" smtClean="0"/>
              <a:t>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4" y="1788662"/>
            <a:ext cx="8441892" cy="33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8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Warm Up with Binary numbers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6088381"/>
            <a:ext cx="5774944" cy="437382"/>
          </a:xfrm>
        </p:spPr>
        <p:txBody>
          <a:bodyPr/>
          <a:lstStyle/>
          <a:p>
            <a:r>
              <a:rPr lang="en-CA" dirty="0" smtClean="0"/>
              <a:t>Post answer at </a:t>
            </a:r>
            <a:r>
              <a:rPr lang="en-CA" dirty="0" smtClean="0">
                <a:hlinkClick r:id="rId3"/>
              </a:rPr>
              <a:t>http://tinyurl.com/comp208</a:t>
            </a:r>
            <a:r>
              <a:rPr lang="en-CA" dirty="0" smtClean="0"/>
              <a:t> 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4" y="2029566"/>
            <a:ext cx="11081114" cy="389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3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and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1"/>
            <a:ext cx="4746244" cy="1544320"/>
          </a:xfrm>
        </p:spPr>
        <p:txBody>
          <a:bodyPr/>
          <a:lstStyle/>
          <a:p>
            <a:r>
              <a:rPr lang="en-CA" dirty="0" err="1" smtClean="0"/>
              <a:t>Int</a:t>
            </a:r>
            <a:r>
              <a:rPr lang="en-CA" dirty="0" smtClean="0"/>
              <a:t> – Holds integer Whole numbers</a:t>
            </a:r>
          </a:p>
          <a:p>
            <a:r>
              <a:rPr lang="en-CA" dirty="0" smtClean="0"/>
              <a:t>Float – Holds rational numbers</a:t>
            </a:r>
          </a:p>
          <a:p>
            <a:r>
              <a:rPr lang="en-CA" dirty="0" smtClean="0"/>
              <a:t>Char – Holds a character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096" y="2303781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3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and Variables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096" y="2303781"/>
            <a:ext cx="3657607" cy="36576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4400" y="4254500"/>
            <a:ext cx="494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X</a:t>
            </a:r>
            <a:endParaRPr lang="en-CA" sz="4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62" y="2982912"/>
            <a:ext cx="3038475" cy="1933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57448" y="920058"/>
            <a:ext cx="950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>
                <a:solidFill>
                  <a:srgbClr val="FFC000"/>
                </a:solidFill>
              </a:rPr>
              <a:t>10</a:t>
            </a:r>
            <a:endParaRPr lang="en-CA" sz="6000" b="1" dirty="0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232899" y="1955800"/>
            <a:ext cx="0" cy="815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Expressions and </a:t>
            </a:r>
            <a:r>
              <a:rPr lang="en-CA" dirty="0"/>
              <a:t>T</a:t>
            </a:r>
            <a:r>
              <a:rPr lang="en-CA" dirty="0" smtClean="0"/>
              <a:t>ypes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096" y="2303781"/>
            <a:ext cx="3657607" cy="36576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4400" y="4254500"/>
            <a:ext cx="494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X</a:t>
            </a:r>
            <a:endParaRPr lang="en-CA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8757448" y="920058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>
                <a:solidFill>
                  <a:srgbClr val="FFC000"/>
                </a:solidFill>
              </a:rPr>
              <a:t>0</a:t>
            </a:r>
            <a:endParaRPr lang="en-CA" sz="6000" b="1" dirty="0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232899" y="1955800"/>
            <a:ext cx="0" cy="815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75" y="2771309"/>
            <a:ext cx="2990850" cy="1781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5975" y="5166062"/>
            <a:ext cx="371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Expressions are evaluated Left to right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372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115</TotalTime>
  <Words>429</Words>
  <Application>Microsoft Office PowerPoint</Application>
  <PresentationFormat>Widescreen</PresentationFormat>
  <Paragraphs>177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Metropolitan</vt:lpstr>
      <vt:lpstr>COMP 208 Midterm</vt:lpstr>
      <vt:lpstr>Who is this guy?</vt:lpstr>
      <vt:lpstr>How Should I Study for this?</vt:lpstr>
      <vt:lpstr>Look at the Grades Breakdown</vt:lpstr>
      <vt:lpstr>Warm Up with Binary numbers</vt:lpstr>
      <vt:lpstr>Warm Up with Binary numbers</vt:lpstr>
      <vt:lpstr>Types and Variables</vt:lpstr>
      <vt:lpstr>Types and Variables</vt:lpstr>
      <vt:lpstr>Expressions and Types</vt:lpstr>
      <vt:lpstr>Expressions and Types</vt:lpstr>
      <vt:lpstr>Expressions and Types</vt:lpstr>
      <vt:lpstr>Expressions</vt:lpstr>
      <vt:lpstr>Expressions</vt:lpstr>
      <vt:lpstr>Flow Control</vt:lpstr>
      <vt:lpstr>Flow Control</vt:lpstr>
      <vt:lpstr>Flow Control</vt:lpstr>
      <vt:lpstr>Flow Control</vt:lpstr>
      <vt:lpstr>Flow Control</vt:lpstr>
      <vt:lpstr>Arrays</vt:lpstr>
      <vt:lpstr>Arrays</vt:lpstr>
      <vt:lpstr>Arrays</vt:lpstr>
      <vt:lpstr>Pointers</vt:lpstr>
      <vt:lpstr>Pointers</vt:lpstr>
      <vt:lpstr>Pointers</vt:lpstr>
      <vt:lpstr>Pointers</vt:lpstr>
      <vt:lpstr>Using Pointers to pass Arguments</vt:lpstr>
      <vt:lpstr>Using Pointers to pass Arguments</vt:lpstr>
      <vt:lpstr>Using Pointers to pass Arguments</vt:lpstr>
      <vt:lpstr>Using Pointers to pass Arguments</vt:lpstr>
      <vt:lpstr>Using Pointers to pass Arguments</vt:lpstr>
      <vt:lpstr>Using Pointers to pass Arguments</vt:lpstr>
      <vt:lpstr>Using Pointers to pass Arguments</vt:lpstr>
      <vt:lpstr>Using Pointers to pass Arguments</vt:lpstr>
      <vt:lpstr>Useful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208 Midterm</dc:title>
  <dc:creator>Shabbir Hussain</dc:creator>
  <cp:lastModifiedBy>Shabbir Hussain</cp:lastModifiedBy>
  <cp:revision>18</cp:revision>
  <dcterms:created xsi:type="dcterms:W3CDTF">2014-10-12T20:05:47Z</dcterms:created>
  <dcterms:modified xsi:type="dcterms:W3CDTF">2014-10-12T22:24:52Z</dcterms:modified>
</cp:coreProperties>
</file>