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sldIdLst>
    <p:sldId id="256" r:id="rId2"/>
    <p:sldId id="283" r:id="rId3"/>
    <p:sldId id="259" r:id="rId4"/>
    <p:sldId id="258" r:id="rId5"/>
    <p:sldId id="257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76" r:id="rId27"/>
    <p:sldId id="285" r:id="rId28"/>
    <p:sldId id="289" r:id="rId29"/>
    <p:sldId id="286" r:id="rId30"/>
    <p:sldId id="288" r:id="rId31"/>
    <p:sldId id="290" r:id="rId32"/>
    <p:sldId id="284" r:id="rId33"/>
    <p:sldId id="287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799" autoAdjust="0"/>
  </p:normalViewPr>
  <p:slideViewPr>
    <p:cSldViewPr snapToGrid="0">
      <p:cViewPr varScale="1">
        <p:scale>
          <a:sx n="43" d="100"/>
          <a:sy n="43" d="100"/>
        </p:scale>
        <p:origin x="4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D3FF-1828-46F6-A9E2-9B2A9D004582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778E-FAA8-432E-9CD9-36AFA101F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3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F778E-FAA8-432E-9CD9-36AFA101F57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58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F778E-FAA8-432E-9CD9-36AFA101F57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30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#include &lt;</a:t>
            </a:r>
            <a:r>
              <a:rPr lang="en-CA" dirty="0" err="1" smtClean="0"/>
              <a:t>stdio.h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#include &lt;</a:t>
            </a:r>
            <a:r>
              <a:rPr lang="en-CA" dirty="0" err="1" smtClean="0"/>
              <a:t>string.h</a:t>
            </a:r>
            <a:r>
              <a:rPr lang="en-CA" dirty="0" smtClean="0"/>
              <a:t>&gt;</a:t>
            </a:r>
          </a:p>
          <a:p>
            <a:endParaRPr lang="en-CA" dirty="0" smtClean="0"/>
          </a:p>
          <a:p>
            <a:r>
              <a:rPr lang="en-CA" dirty="0" smtClean="0"/>
              <a:t>main(){   </a:t>
            </a:r>
          </a:p>
          <a:p>
            <a:r>
              <a:rPr lang="en-CA" baseline="0" dirty="0" smtClean="0"/>
              <a:t>    </a:t>
            </a:r>
            <a:r>
              <a:rPr lang="en-CA" dirty="0" err="1" smtClean="0"/>
              <a:t>int</a:t>
            </a:r>
            <a:r>
              <a:rPr lang="en-CA" dirty="0" smtClean="0"/>
              <a:t> x = 13;   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int</a:t>
            </a:r>
            <a:r>
              <a:rPr lang="en-CA" dirty="0" smtClean="0"/>
              <a:t> *y = &amp;x;	  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printf</a:t>
            </a:r>
            <a:r>
              <a:rPr lang="en-CA" dirty="0" smtClean="0"/>
              <a:t>("%d", y );     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F778E-FAA8-432E-9CD9-36AFA101F57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17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ad.org/" TargetMode="External"/><Relationship Id="rId2" Type="http://schemas.openxmlformats.org/officeDocument/2006/relationships/hyperlink" Target="http://s3.amazonaws.com/docuum/attachments/2086/comp%20208%20info.pdf?12402856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ileonline.com/compile_c_online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omp20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omp20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 208 Midterm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Review Session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3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 </a:t>
            </a:r>
            <a:r>
              <a:rPr lang="en-CA" dirty="0"/>
              <a:t>and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757448" y="9200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818934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 </a:t>
            </a:r>
            <a:r>
              <a:rPr lang="en-CA" dirty="0"/>
              <a:t>and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757448" y="9200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818934"/>
            <a:ext cx="2238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834356"/>
            <a:ext cx="10263088" cy="37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834356"/>
            <a:ext cx="10263088" cy="3779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5726112"/>
            <a:ext cx="934402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3100" y="3924300"/>
            <a:ext cx="228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Answer is 5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085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10" y="1328632"/>
            <a:ext cx="6008689" cy="5263086"/>
          </a:xfrm>
        </p:spPr>
      </p:pic>
      <p:sp>
        <p:nvSpPr>
          <p:cNvPr id="5" name="TextBox 4"/>
          <p:cNvSpPr txBox="1"/>
          <p:nvPr/>
        </p:nvSpPr>
        <p:spPr>
          <a:xfrm>
            <a:off x="657224" y="2157731"/>
            <a:ext cx="4555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conditional </a:t>
            </a:r>
            <a:r>
              <a:rPr lang="en-CA" sz="2800" dirty="0" smtClean="0"/>
              <a:t>variables: 1 for </a:t>
            </a:r>
            <a:r>
              <a:rPr lang="en-CA" sz="2800" b="1" dirty="0" smtClean="0"/>
              <a:t>True</a:t>
            </a:r>
            <a:r>
              <a:rPr lang="en-CA" sz="2800" dirty="0" smtClean="0"/>
              <a:t> </a:t>
            </a:r>
            <a:r>
              <a:rPr lang="en-CA" sz="2800" dirty="0"/>
              <a:t>or </a:t>
            </a:r>
            <a:r>
              <a:rPr lang="en-CA" sz="2800" dirty="0" smtClean="0"/>
              <a:t>0 for </a:t>
            </a:r>
            <a:r>
              <a:rPr lang="en-CA" sz="2800" b="1" dirty="0" smtClean="0"/>
              <a:t>False</a:t>
            </a:r>
            <a:endParaRPr lang="en-CA" sz="2800" b="1" dirty="0"/>
          </a:p>
          <a:p>
            <a:endParaRPr lang="en-CA" sz="2800" dirty="0" smtClean="0"/>
          </a:p>
          <a:p>
            <a:r>
              <a:rPr lang="en-CA" sz="2800" dirty="0" smtClean="0"/>
              <a:t>operators </a:t>
            </a:r>
            <a:r>
              <a:rPr lang="en-CA" sz="2800" dirty="0"/>
              <a:t>&lt;, &gt;, &lt;=,&gt;=, &amp;&amp;, </a:t>
            </a:r>
            <a:r>
              <a:rPr lang="en-CA" sz="2800" dirty="0" smtClean="0"/>
              <a:t>||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245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825" y="2157731"/>
            <a:ext cx="9029571" cy="27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Control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187" y="1935163"/>
            <a:ext cx="9238848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Flow Control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767681"/>
            <a:ext cx="7010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Flow Control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767681"/>
            <a:ext cx="7010400" cy="32385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66550"/>
              </p:ext>
            </p:extLst>
          </p:nvPr>
        </p:nvGraphicFramePr>
        <p:xfrm>
          <a:off x="3603624" y="3225800"/>
          <a:ext cx="8128000" cy="287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648546">
                <a:tc>
                  <a:txBody>
                    <a:bodyPr/>
                    <a:lstStyle/>
                    <a:p>
                      <a:r>
                        <a:rPr lang="en-CA" dirty="0" smtClean="0"/>
                        <a:t>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Value of </a:t>
                      </a:r>
                      <a:r>
                        <a:rPr lang="en-CA" dirty="0" err="1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Is Hello Printed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New Value of 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Is Condition True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7224" y="3175000"/>
            <a:ext cx="1362076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57224" y="4090590"/>
            <a:ext cx="1362076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3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Arrays are a list of numbers. Great for processing things </a:t>
            </a:r>
            <a:r>
              <a:rPr lang="en-CA" dirty="0" smtClean="0"/>
              <a:t>consistently.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2" y="2890415"/>
            <a:ext cx="5265352" cy="779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4100" y="4292600"/>
            <a:ext cx="9271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C000"/>
                </a:solidFill>
              </a:rPr>
              <a:t>34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0632" y="4292600"/>
            <a:ext cx="9271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C000"/>
                </a:solidFill>
              </a:rPr>
              <a:t>56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7164" y="4292600"/>
            <a:ext cx="9271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C000"/>
                </a:solidFill>
              </a:rPr>
              <a:t>60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8192" y="429260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733522" y="518135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S[0]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701836" y="518135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S[1]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670150" y="518135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S[2]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9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is this guy?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Shabbir Hussain</a:t>
            </a:r>
          </a:p>
          <a:p>
            <a:r>
              <a:rPr lang="en-CA" dirty="0" smtClean="0"/>
              <a:t>U4 Electrical Engineering</a:t>
            </a:r>
          </a:p>
          <a:p>
            <a:r>
              <a:rPr lang="en-CA" dirty="0" smtClean="0"/>
              <a:t>Engineering Peer tutor for Computer </a:t>
            </a:r>
            <a:r>
              <a:rPr lang="en-CA" dirty="0" smtClean="0"/>
              <a:t>Science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Office hours Thursdays from 16:00 – 17:30 at FDA 6B</a:t>
            </a:r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dirty="0" smtClean="0"/>
              <a:t>epts.comp@mcgilleus.ca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32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258" y="1058333"/>
            <a:ext cx="525874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258" y="1058333"/>
            <a:ext cx="5258741" cy="541866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5334"/>
              </p:ext>
            </p:extLst>
          </p:nvPr>
        </p:nvGraphicFramePr>
        <p:xfrm>
          <a:off x="395707" y="2157731"/>
          <a:ext cx="49102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55"/>
                <a:gridCol w="1227555"/>
                <a:gridCol w="1227555"/>
                <a:gridCol w="1227555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num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5432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54321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2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949007" y="9200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818934"/>
            <a:ext cx="2238375" cy="1685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57525" y="6107438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69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Pointers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6796" y="2011363"/>
            <a:ext cx="5792683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978" y="2157731"/>
            <a:ext cx="7727266" cy="31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978" y="2157731"/>
            <a:ext cx="7727266" cy="3148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42" y="6015971"/>
            <a:ext cx="1285875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8821" y="59436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Output: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81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value: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6" y="2573165"/>
            <a:ext cx="3657607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6610" y="4523884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76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75109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9735" y="6376822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81"/>
          <a:stretch/>
        </p:blipFill>
        <p:spPr>
          <a:xfrm>
            <a:off x="3104147" y="2011680"/>
            <a:ext cx="4668627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value: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6" y="2573165"/>
            <a:ext cx="3657607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6610" y="4523884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76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75109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9735" y="6376822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49" y="2573165"/>
            <a:ext cx="3657607" cy="36576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59216" y="4560807"/>
            <a:ext cx="1498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value</a:t>
            </a:r>
            <a:endParaRPr lang="en-CA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06419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90852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0948" y="6327302"/>
            <a:ext cx="172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&amp;value</a:t>
            </a:r>
            <a:endParaRPr lang="en-CA" dirty="0"/>
          </a:p>
        </p:txBody>
      </p:sp>
      <p:cxnSp>
        <p:nvCxnSpPr>
          <p:cNvPr id="4" name="Straight Arrow Connector 3"/>
          <p:cNvCxnSpPr>
            <a:stCxn id="9" idx="1"/>
            <a:endCxn id="15" idx="3"/>
          </p:cNvCxnSpPr>
          <p:nvPr/>
        </p:nvCxnSpPr>
        <p:spPr>
          <a:xfrm flipH="1">
            <a:off x="6157320" y="1795950"/>
            <a:ext cx="343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value: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6" y="2573165"/>
            <a:ext cx="3657607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6610" y="4523884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76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75109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9735" y="6376822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81"/>
          <a:stretch/>
        </p:blipFill>
        <p:spPr>
          <a:xfrm>
            <a:off x="3104147" y="2011680"/>
            <a:ext cx="4668627" cy="4638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7224" y="4824663"/>
            <a:ext cx="163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solidFill>
                  <a:srgbClr val="FFC000"/>
                </a:solidFill>
              </a:rPr>
              <a:t>Prints 10</a:t>
            </a:r>
            <a:endParaRPr lang="en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Reference: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55" y="2011680"/>
            <a:ext cx="4505559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Should I Study for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Do past midterms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 dirty="0"/>
              <a:t>Start by doing the hardest questions first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 b="1" dirty="0">
                <a:solidFill>
                  <a:srgbClr val="FF0000"/>
                </a:solidFill>
              </a:rPr>
              <a:t>Test your code on the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Make a cheat sheet (for yourself)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95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reference: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6" y="2573165"/>
            <a:ext cx="3657607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6610" y="4883977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76" y="128811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75109" y="2225184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99735" y="6376822"/>
            <a:ext cx="22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Address</a:t>
            </a:r>
            <a:r>
              <a:rPr lang="en-CA" dirty="0" smtClean="0"/>
              <a:t>:  &amp;x aka value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8933203" y="4371045"/>
            <a:ext cx="139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*value</a:t>
            </a:r>
            <a:endParaRPr lang="en-CA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63526" y="4883977"/>
            <a:ext cx="1409158" cy="207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Passing by Reference: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849" y="3984039"/>
            <a:ext cx="1813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FFC000"/>
                </a:solidFill>
              </a:rPr>
              <a:t>Prints </a:t>
            </a:r>
            <a:r>
              <a:rPr lang="en-CA" sz="3600" dirty="0" smtClean="0">
                <a:solidFill>
                  <a:srgbClr val="FFC000"/>
                </a:solidFill>
              </a:rPr>
              <a:t>11</a:t>
            </a:r>
            <a:endParaRPr lang="en-CA" sz="36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49" y="1988554"/>
            <a:ext cx="5547690" cy="46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63111"/>
            <a:ext cx="3781425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27" y="2089009"/>
            <a:ext cx="47434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Pointers to pass Arguments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63111"/>
            <a:ext cx="3781425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27" y="2089009"/>
            <a:ext cx="4743450" cy="420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380" y="6055589"/>
            <a:ext cx="1457325" cy="40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3611" y="6070948"/>
            <a:ext cx="10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Answers: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5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Useful Links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" dirty="0"/>
              <a:t>Course Summary:</a:t>
            </a:r>
          </a:p>
          <a:p>
            <a:pPr marL="457200" lvl="0" indent="-279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2"/>
              </a:rPr>
              <a:t>http://s3.amazonaws.com/docuum/attachments/2086/comp%20208%20info.pdf?1240285685</a:t>
            </a:r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r>
              <a:rPr lang="en" dirty="0" smtClean="0"/>
              <a:t>Run </a:t>
            </a:r>
            <a:r>
              <a:rPr lang="en" dirty="0"/>
              <a:t>C code online:</a:t>
            </a:r>
          </a:p>
          <a:p>
            <a:pPr marL="457200" lvl="0" indent="-279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http://codepad.org/</a:t>
            </a:r>
            <a:r>
              <a:rPr lang="en" dirty="0"/>
              <a:t> </a:t>
            </a:r>
          </a:p>
          <a:p>
            <a:pPr marL="457200" lvl="0" indent="-279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www.compileonline.com/compile_c_online.php</a:t>
            </a:r>
          </a:p>
          <a:p>
            <a:pPr marL="1778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Scratchpad</a:t>
            </a:r>
            <a:r>
              <a:rPr lang="en" dirty="0"/>
              <a:t>: </a:t>
            </a:r>
            <a:endParaRPr lang="en" dirty="0" smtClean="0"/>
          </a:p>
          <a:p>
            <a:pPr marL="520700" indent="-34290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</a:rPr>
              <a:t>http://tinyurl.com/comp208</a:t>
            </a:r>
            <a:endParaRPr lang="en" u="sng" dirty="0">
              <a:solidFill>
                <a:schemeClr val="hlink"/>
              </a:solidFill>
              <a:hlinkClick r:id="rId4"/>
            </a:endParaRPr>
          </a:p>
          <a:p>
            <a:pPr marL="177800" lvl="0" indent="0">
              <a:buClr>
                <a:schemeClr val="dk1"/>
              </a:buClr>
              <a:buSzPct val="166666"/>
              <a:buNone/>
            </a:pPr>
            <a:endParaRPr lang="en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9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Look at the Grades Breakdown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066" y="3065003"/>
            <a:ext cx="7470933" cy="20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463" y="3429000"/>
            <a:ext cx="300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Warm ups &amp; worked Problems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38463" y="3863470"/>
            <a:ext cx="22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Programming question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938463" y="4297941"/>
            <a:ext cx="31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Another Programming question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6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 Up with Binary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6088381"/>
            <a:ext cx="5774944" cy="437382"/>
          </a:xfrm>
        </p:spPr>
        <p:txBody>
          <a:bodyPr/>
          <a:lstStyle/>
          <a:p>
            <a:r>
              <a:rPr lang="en-CA" dirty="0" smtClean="0"/>
              <a:t>Post answer at </a:t>
            </a:r>
            <a:r>
              <a:rPr lang="en-CA" dirty="0" smtClean="0">
                <a:hlinkClick r:id="rId3"/>
              </a:rPr>
              <a:t>http://tinyurl.com/comp208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1788662"/>
            <a:ext cx="8441892" cy="33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 Up with Binary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6088381"/>
            <a:ext cx="5774944" cy="437382"/>
          </a:xfrm>
        </p:spPr>
        <p:txBody>
          <a:bodyPr/>
          <a:lstStyle/>
          <a:p>
            <a:r>
              <a:rPr lang="en-CA" dirty="0" smtClean="0"/>
              <a:t>Post answer at </a:t>
            </a:r>
            <a:r>
              <a:rPr lang="en-CA" dirty="0" smtClean="0">
                <a:hlinkClick r:id="rId3"/>
              </a:rPr>
              <a:t>http://tinyurl.com/comp208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2029566"/>
            <a:ext cx="11081114" cy="38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and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1"/>
            <a:ext cx="4746244" cy="1544320"/>
          </a:xfrm>
        </p:spPr>
        <p:txBody>
          <a:bodyPr/>
          <a:lstStyle/>
          <a:p>
            <a:r>
              <a:rPr lang="en-CA" dirty="0" err="1" smtClean="0"/>
              <a:t>Int</a:t>
            </a:r>
            <a:r>
              <a:rPr lang="en-CA" dirty="0" smtClean="0"/>
              <a:t> – Holds integer Whole numbers</a:t>
            </a:r>
          </a:p>
          <a:p>
            <a:r>
              <a:rPr lang="en-CA" dirty="0" smtClean="0"/>
              <a:t>Float – Holds rational numbers</a:t>
            </a:r>
          </a:p>
          <a:p>
            <a:r>
              <a:rPr lang="en-CA" dirty="0" smtClean="0"/>
              <a:t>Char – Holds a character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and Variables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62" y="2982912"/>
            <a:ext cx="3038475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7448" y="920058"/>
            <a:ext cx="950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10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 and </a:t>
            </a:r>
            <a:r>
              <a:rPr lang="en-CA" dirty="0"/>
              <a:t>T</a:t>
            </a:r>
            <a:r>
              <a:rPr lang="en-CA" dirty="0" smtClean="0"/>
              <a:t>ypes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96" y="2303781"/>
            <a:ext cx="3657607" cy="3657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4254500"/>
            <a:ext cx="49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X</a:t>
            </a:r>
            <a:endParaRPr lang="en-C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757448" y="9200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>
                <a:solidFill>
                  <a:srgbClr val="FFC000"/>
                </a:solidFill>
              </a:rPr>
              <a:t>0</a:t>
            </a:r>
            <a:endParaRPr lang="en-CA" sz="6000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2899" y="1955800"/>
            <a:ext cx="0" cy="81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771309"/>
            <a:ext cx="299085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975" y="5166062"/>
            <a:ext cx="371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Expressions are evaluated Left to right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7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269</TotalTime>
  <Words>439</Words>
  <Application>Microsoft Office PowerPoint</Application>
  <PresentationFormat>Widescreen</PresentationFormat>
  <Paragraphs>178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Metropolitan</vt:lpstr>
      <vt:lpstr>COMP 208 Midterm</vt:lpstr>
      <vt:lpstr>Who is this guy?</vt:lpstr>
      <vt:lpstr>How Should I Study for this?</vt:lpstr>
      <vt:lpstr>Look at the Grades Breakdown</vt:lpstr>
      <vt:lpstr>Warm Up with Binary numbers</vt:lpstr>
      <vt:lpstr>Warm Up with Binary numbers</vt:lpstr>
      <vt:lpstr>Types and Variables</vt:lpstr>
      <vt:lpstr>Types and Variables</vt:lpstr>
      <vt:lpstr>Expressions and Types</vt:lpstr>
      <vt:lpstr>Expressions and Types</vt:lpstr>
      <vt:lpstr>Expressions and Types</vt:lpstr>
      <vt:lpstr>Expressions</vt:lpstr>
      <vt:lpstr>Expressions</vt:lpstr>
      <vt:lpstr>Flow Control</vt:lpstr>
      <vt:lpstr>Flow Control</vt:lpstr>
      <vt:lpstr>Flow Control</vt:lpstr>
      <vt:lpstr>Flow Control</vt:lpstr>
      <vt:lpstr>Flow Control</vt:lpstr>
      <vt:lpstr>Arrays</vt:lpstr>
      <vt:lpstr>Arrays</vt:lpstr>
      <vt:lpstr>Arrays</vt:lpstr>
      <vt:lpstr>Pointers</vt:lpstr>
      <vt:lpstr>Pointers</vt:lpstr>
      <vt:lpstr>Pointers</vt:lpstr>
      <vt:lpstr>Pointers</vt:lpstr>
      <vt:lpstr>Using Pointers to pass Arguments</vt:lpstr>
      <vt:lpstr>Using Pointers to pass Arguments</vt:lpstr>
      <vt:lpstr>Using Pointers to pass Arguments</vt:lpstr>
      <vt:lpstr>Using Pointers to pass Arguments</vt:lpstr>
      <vt:lpstr>Using Pointers to pass Arguments</vt:lpstr>
      <vt:lpstr>Using Pointers to pass Arguments</vt:lpstr>
      <vt:lpstr>Using Pointers to pass Arguments</vt:lpstr>
      <vt:lpstr>Using Pointers to pass Arguments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208 Midterm</dc:title>
  <dc:creator>Shabbir Hussain</dc:creator>
  <cp:lastModifiedBy>Shabbir Hussain</cp:lastModifiedBy>
  <cp:revision>21</cp:revision>
  <dcterms:created xsi:type="dcterms:W3CDTF">2014-10-12T20:05:47Z</dcterms:created>
  <dcterms:modified xsi:type="dcterms:W3CDTF">2014-10-15T23:48:44Z</dcterms:modified>
</cp:coreProperties>
</file>