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1" r:id="rId5"/>
    <p:sldId id="259" r:id="rId6"/>
    <p:sldId id="263" r:id="rId7"/>
    <p:sldId id="260" r:id="rId8"/>
    <p:sldId id="265" r:id="rId9"/>
    <p:sldId id="271" r:id="rId10"/>
    <p:sldId id="272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11/3/2014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11/3/2014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11/3/2014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11/3/2014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11/3/2014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11/3/2014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11/3/2014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11/3/2014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11/3/2014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ss-tricks.com/dom/" TargetMode="External"/><Relationship Id="rId2" Type="http://schemas.openxmlformats.org/officeDocument/2006/relationships/hyperlink" Target="https://developer.chrome.com/extensions/getstarte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Chrome extension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The quick start guide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60575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Loading Our first Chrome Extension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 smtClean="0"/>
              <a:t>Extract all Tutorial files into a folder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Open Chrome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Go to chrome://extensions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Click “Load unpacked extension”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Navigate to the folder where the manifest is located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Click OK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88036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Making our second Chrome Extension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Time to break the McGill website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542" y="2571130"/>
            <a:ext cx="7970290" cy="398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53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What’s next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smtClean="0">
                <a:solidFill>
                  <a:srgbClr val="FF0000"/>
                </a:solidFill>
              </a:rPr>
              <a:t>Upload </a:t>
            </a:r>
            <a:r>
              <a:rPr lang="en-CA" dirty="0" smtClean="0"/>
              <a:t>your Extension to the </a:t>
            </a:r>
            <a:r>
              <a:rPr lang="en-CA" b="1" dirty="0" smtClean="0">
                <a:solidFill>
                  <a:srgbClr val="0070C0"/>
                </a:solidFill>
              </a:rPr>
              <a:t>store</a:t>
            </a:r>
          </a:p>
          <a:p>
            <a:r>
              <a:rPr lang="en-CA" dirty="0" smtClean="0"/>
              <a:t>Integrating with a </a:t>
            </a:r>
            <a:r>
              <a:rPr lang="en-CA" b="1" dirty="0" smtClean="0">
                <a:solidFill>
                  <a:srgbClr val="00B050"/>
                </a:solidFill>
              </a:rPr>
              <a:t>backend</a:t>
            </a:r>
            <a:r>
              <a:rPr lang="en-CA" dirty="0" smtClean="0"/>
              <a:t> website</a:t>
            </a:r>
          </a:p>
          <a:p>
            <a:r>
              <a:rPr lang="en-CA" dirty="0" smtClean="0"/>
              <a:t>Integrating with a </a:t>
            </a:r>
            <a:r>
              <a:rPr lang="en-CA" b="1" dirty="0" smtClean="0">
                <a:solidFill>
                  <a:srgbClr val="7030A0"/>
                </a:solidFill>
              </a:rPr>
              <a:t>mobile</a:t>
            </a:r>
            <a:r>
              <a:rPr lang="en-CA" dirty="0" smtClean="0"/>
              <a:t> device</a:t>
            </a:r>
          </a:p>
          <a:p>
            <a:r>
              <a:rPr lang="en-CA" dirty="0" smtClean="0"/>
              <a:t>The possibilities are </a:t>
            </a:r>
            <a:r>
              <a:rPr lang="en-CA" b="1" dirty="0" smtClean="0">
                <a:solidFill>
                  <a:srgbClr val="FFC000"/>
                </a:solidFill>
              </a:rPr>
              <a:t>endless</a:t>
            </a:r>
            <a:endParaRPr lang="en-CA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042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Getting started: </a:t>
            </a:r>
            <a:r>
              <a:rPr lang="en-CA" dirty="0">
                <a:hlinkClick r:id="rId2"/>
              </a:rPr>
              <a:t>https://</a:t>
            </a:r>
            <a:r>
              <a:rPr lang="en-CA" dirty="0" smtClean="0">
                <a:hlinkClick r:id="rId2"/>
              </a:rPr>
              <a:t>developer.chrome.com/extensions/getstarted</a:t>
            </a:r>
            <a:endParaRPr lang="en-CA" dirty="0"/>
          </a:p>
          <a:p>
            <a:r>
              <a:rPr lang="en-CA" dirty="0"/>
              <a:t>The DOM: </a:t>
            </a:r>
            <a:r>
              <a:rPr lang="en-CA" dirty="0">
                <a:hlinkClick r:id="rId3"/>
              </a:rPr>
              <a:t>http://css-tricks.com/dom</a:t>
            </a:r>
            <a:r>
              <a:rPr lang="en-CA" dirty="0" smtClean="0">
                <a:hlinkClick r:id="rId3"/>
              </a:rPr>
              <a:t>/</a:t>
            </a:r>
            <a:r>
              <a:rPr lang="en-CA" dirty="0" smtClean="0"/>
              <a:t> 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5005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Chrome extensions do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Allow browser </a:t>
            </a:r>
            <a:r>
              <a:rPr lang="en-CA" b="1" dirty="0" smtClean="0">
                <a:solidFill>
                  <a:srgbClr val="00B050"/>
                </a:solidFill>
              </a:rPr>
              <a:t>customisation</a:t>
            </a:r>
            <a:r>
              <a:rPr lang="en-CA" dirty="0" smtClean="0">
                <a:solidFill>
                  <a:srgbClr val="00B050"/>
                </a:solidFill>
              </a:rPr>
              <a:t> </a:t>
            </a:r>
            <a:r>
              <a:rPr lang="en-CA" dirty="0" smtClean="0"/>
              <a:t>without effort</a:t>
            </a:r>
          </a:p>
          <a:p>
            <a:r>
              <a:rPr lang="en-CA" dirty="0" smtClean="0"/>
              <a:t>Add </a:t>
            </a:r>
            <a:r>
              <a:rPr lang="en-CA" b="1" dirty="0" smtClean="0">
                <a:solidFill>
                  <a:srgbClr val="FFC000"/>
                </a:solidFill>
              </a:rPr>
              <a:t>content</a:t>
            </a:r>
            <a:r>
              <a:rPr lang="en-CA" dirty="0" smtClean="0">
                <a:solidFill>
                  <a:srgbClr val="FFC000"/>
                </a:solidFill>
              </a:rPr>
              <a:t> </a:t>
            </a:r>
            <a:r>
              <a:rPr lang="en-CA" dirty="0" smtClean="0"/>
              <a:t>to webpage</a:t>
            </a:r>
            <a:endParaRPr lang="en-CA" dirty="0"/>
          </a:p>
          <a:p>
            <a:r>
              <a:rPr lang="en-CA" dirty="0" smtClean="0"/>
              <a:t>Add </a:t>
            </a:r>
            <a:r>
              <a:rPr lang="en-CA" b="1" dirty="0" smtClean="0">
                <a:solidFill>
                  <a:srgbClr val="00B0F0"/>
                </a:solidFill>
              </a:rPr>
              <a:t>functionality</a:t>
            </a:r>
            <a:r>
              <a:rPr lang="en-CA" dirty="0" smtClean="0">
                <a:solidFill>
                  <a:srgbClr val="00B0F0"/>
                </a:solidFill>
              </a:rPr>
              <a:t> </a:t>
            </a:r>
            <a:r>
              <a:rPr lang="en-CA" dirty="0" smtClean="0"/>
              <a:t>to browser</a:t>
            </a:r>
          </a:p>
          <a:p>
            <a:r>
              <a:rPr lang="en-CA" b="1" dirty="0" smtClean="0">
                <a:solidFill>
                  <a:srgbClr val="FF0000"/>
                </a:solidFill>
              </a:rPr>
              <a:t>Remove</a:t>
            </a:r>
            <a:r>
              <a:rPr lang="en-CA" dirty="0" smtClean="0"/>
              <a:t> functionality from the browser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588" y="4806315"/>
            <a:ext cx="2057400" cy="1943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272" y="1729732"/>
            <a:ext cx="4688305" cy="29375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115" y="3987919"/>
            <a:ext cx="4295272" cy="264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371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Chrome extensions can do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Take your </a:t>
            </a:r>
            <a:r>
              <a:rPr lang="en-CA" dirty="0" smtClean="0"/>
              <a:t>app </a:t>
            </a:r>
            <a:r>
              <a:rPr lang="en-CA" dirty="0" smtClean="0"/>
              <a:t>to the </a:t>
            </a:r>
            <a:r>
              <a:rPr lang="en-CA" b="1" dirty="0" smtClean="0">
                <a:solidFill>
                  <a:srgbClr val="FFC000"/>
                </a:solidFill>
              </a:rPr>
              <a:t>customer</a:t>
            </a:r>
            <a:endParaRPr lang="en-CA" dirty="0" smtClean="0"/>
          </a:p>
          <a:p>
            <a:r>
              <a:rPr lang="en-CA" b="1" dirty="0" smtClean="0">
                <a:solidFill>
                  <a:srgbClr val="00B050"/>
                </a:solidFill>
              </a:rPr>
              <a:t>Change</a:t>
            </a:r>
            <a:r>
              <a:rPr lang="en-CA" dirty="0" smtClean="0"/>
              <a:t> the internet to be what you want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45" y="3399155"/>
            <a:ext cx="1795713" cy="17957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251" y="3110397"/>
            <a:ext cx="2781688" cy="29722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65" r="29727"/>
          <a:stretch/>
        </p:blipFill>
        <p:spPr>
          <a:xfrm>
            <a:off x="8902052" y="2357239"/>
            <a:ext cx="2610852" cy="3219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445" y="4057617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12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Understanding the Web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 smtClean="0"/>
              <a:t>The parts that make up a </a:t>
            </a:r>
            <a:r>
              <a:rPr lang="en-CA" dirty="0" err="1" smtClean="0"/>
              <a:t>webPage</a:t>
            </a:r>
            <a:endParaRPr lang="en-CA" dirty="0"/>
          </a:p>
        </p:txBody>
      </p:sp>
      <p:pic>
        <p:nvPicPr>
          <p:cNvPr id="1026" name="Picture 2" descr="https://fbcdn-sphotos-f-a.akamaihd.net/hphotos-ak-xap1/v/t1.0-9/10313855_10152917058739474_6218512551581350861_n.jpg?oh=f865524fde71450dbaed612db3926029&amp;oe=54DEC111&amp;__gda__=1425344068_f9718677ad1d921002e87104be723b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42" y="1305886"/>
            <a:ext cx="5777219" cy="433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190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HTML and the DOM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HTML stands for </a:t>
            </a:r>
            <a:r>
              <a:rPr lang="en-CA" b="1" dirty="0" smtClean="0">
                <a:solidFill>
                  <a:srgbClr val="0070C0"/>
                </a:solidFill>
              </a:rPr>
              <a:t>H</a:t>
            </a:r>
            <a:r>
              <a:rPr lang="en-CA" dirty="0" smtClean="0"/>
              <a:t>yper</a:t>
            </a:r>
            <a:r>
              <a:rPr lang="en-CA" b="1" dirty="0" smtClean="0">
                <a:solidFill>
                  <a:srgbClr val="0070C0"/>
                </a:solidFill>
              </a:rPr>
              <a:t>T</a:t>
            </a:r>
            <a:r>
              <a:rPr lang="en-CA" dirty="0" smtClean="0"/>
              <a:t>ext </a:t>
            </a:r>
            <a:r>
              <a:rPr lang="en-CA" b="1" dirty="0" smtClean="0">
                <a:solidFill>
                  <a:srgbClr val="0070C0"/>
                </a:solidFill>
              </a:rPr>
              <a:t>M</a:t>
            </a:r>
            <a:r>
              <a:rPr lang="en-CA" dirty="0" smtClean="0"/>
              <a:t>arkup </a:t>
            </a:r>
            <a:r>
              <a:rPr lang="en-CA" b="1" dirty="0" smtClean="0">
                <a:solidFill>
                  <a:srgbClr val="0070C0"/>
                </a:solidFill>
              </a:rPr>
              <a:t>L</a:t>
            </a:r>
            <a:r>
              <a:rPr lang="en-CA" dirty="0" smtClean="0"/>
              <a:t>anguage</a:t>
            </a:r>
          </a:p>
          <a:p>
            <a:pPr lvl="1"/>
            <a:r>
              <a:rPr lang="en-CA" b="1" dirty="0" smtClean="0">
                <a:solidFill>
                  <a:srgbClr val="00B050"/>
                </a:solidFill>
              </a:rPr>
              <a:t>Language</a:t>
            </a:r>
            <a:r>
              <a:rPr lang="en-CA" dirty="0" smtClean="0"/>
              <a:t> used to make webpage </a:t>
            </a:r>
            <a:r>
              <a:rPr lang="en-CA" b="1" dirty="0" smtClean="0">
                <a:solidFill>
                  <a:srgbClr val="7030A0"/>
                </a:solidFill>
              </a:rPr>
              <a:t>templates</a:t>
            </a:r>
          </a:p>
          <a:p>
            <a:pPr lvl="1"/>
            <a:endParaRPr lang="en-CA" b="1" dirty="0" smtClean="0">
              <a:solidFill>
                <a:srgbClr val="7030A0"/>
              </a:solidFill>
            </a:endParaRPr>
          </a:p>
          <a:p>
            <a:r>
              <a:rPr lang="en-CA" dirty="0" smtClean="0"/>
              <a:t>DOM stands for </a:t>
            </a:r>
            <a:r>
              <a:rPr lang="en-CA" b="1" dirty="0" smtClean="0">
                <a:solidFill>
                  <a:srgbClr val="0070C0"/>
                </a:solidFill>
              </a:rPr>
              <a:t>D</a:t>
            </a:r>
            <a:r>
              <a:rPr lang="en-CA" dirty="0" smtClean="0"/>
              <a:t>ocument </a:t>
            </a:r>
            <a:r>
              <a:rPr lang="en-CA" b="1" dirty="0" smtClean="0">
                <a:solidFill>
                  <a:srgbClr val="0070C0"/>
                </a:solidFill>
              </a:rPr>
              <a:t>O</a:t>
            </a:r>
            <a:r>
              <a:rPr lang="en-CA" dirty="0" smtClean="0"/>
              <a:t>bject </a:t>
            </a:r>
            <a:r>
              <a:rPr lang="en-CA" b="1" dirty="0" smtClean="0">
                <a:solidFill>
                  <a:srgbClr val="0070C0"/>
                </a:solidFill>
              </a:rPr>
              <a:t>M</a:t>
            </a:r>
            <a:r>
              <a:rPr lang="en-CA" dirty="0" smtClean="0"/>
              <a:t>odel</a:t>
            </a:r>
          </a:p>
          <a:p>
            <a:pPr lvl="1"/>
            <a:r>
              <a:rPr lang="en-CA" dirty="0" smtClean="0"/>
              <a:t>Browser’s </a:t>
            </a:r>
            <a:r>
              <a:rPr lang="en-CA" b="1" dirty="0" smtClean="0">
                <a:solidFill>
                  <a:srgbClr val="FFC000"/>
                </a:solidFill>
              </a:rPr>
              <a:t>Representation</a:t>
            </a:r>
            <a:r>
              <a:rPr lang="en-CA" dirty="0" smtClean="0">
                <a:solidFill>
                  <a:srgbClr val="FFC000"/>
                </a:solidFill>
              </a:rPr>
              <a:t> </a:t>
            </a:r>
            <a:r>
              <a:rPr lang="en-CA" dirty="0" smtClean="0"/>
              <a:t>of HTML</a:t>
            </a:r>
          </a:p>
          <a:p>
            <a:pPr lvl="1"/>
            <a:endParaRPr lang="en-CA" dirty="0"/>
          </a:p>
          <a:p>
            <a:pPr marL="4572" lvl="1" indent="0">
              <a:buNone/>
            </a:pPr>
            <a:r>
              <a:rPr lang="en-CA" dirty="0" smtClean="0"/>
              <a:t>Lets look at the BasicWebPage.html example</a:t>
            </a:r>
          </a:p>
          <a:p>
            <a:endParaRPr lang="en-CA" dirty="0"/>
          </a:p>
        </p:txBody>
      </p:sp>
      <p:pic>
        <p:nvPicPr>
          <p:cNvPr id="2050" name="Picture 2" descr="http://www.techiwarehouse.com/userfiles/Introduction%20to%20HTM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458" y="1708484"/>
            <a:ext cx="3537284" cy="353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527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JavaScript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JavaScript is a </a:t>
            </a:r>
            <a:r>
              <a:rPr lang="en-CA" b="1" dirty="0" smtClean="0">
                <a:solidFill>
                  <a:srgbClr val="7030A0"/>
                </a:solidFill>
              </a:rPr>
              <a:t>programming language</a:t>
            </a:r>
            <a:r>
              <a:rPr lang="en-CA" dirty="0" smtClean="0"/>
              <a:t> understood by </a:t>
            </a:r>
            <a:r>
              <a:rPr lang="en-CA" b="1" dirty="0" smtClean="0">
                <a:solidFill>
                  <a:srgbClr val="00B050"/>
                </a:solidFill>
              </a:rPr>
              <a:t>all browsers</a:t>
            </a:r>
          </a:p>
          <a:p>
            <a:r>
              <a:rPr lang="en-CA" dirty="0" smtClean="0"/>
              <a:t>JavaScript can </a:t>
            </a:r>
            <a:r>
              <a:rPr lang="en-CA" b="1" dirty="0" smtClean="0">
                <a:solidFill>
                  <a:srgbClr val="FFC000"/>
                </a:solidFill>
              </a:rPr>
              <a:t>manipulate</a:t>
            </a:r>
            <a:r>
              <a:rPr lang="en-CA" dirty="0" smtClean="0"/>
              <a:t> the DOM</a:t>
            </a:r>
          </a:p>
          <a:p>
            <a:endParaRPr lang="en-CA" dirty="0"/>
          </a:p>
          <a:p>
            <a:r>
              <a:rPr lang="en-CA" dirty="0" smtClean="0"/>
              <a:t>Lets go back to the example and change the DOM using JavaScript (JS)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53265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Coding our Own Chrome extension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 smtClean="0"/>
              <a:t>Start you laptops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859781"/>
            <a:ext cx="4876800" cy="369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613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Structure of a Chrome extension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7" y="2011680"/>
            <a:ext cx="4701460" cy="3766185"/>
          </a:xfrm>
        </p:spPr>
        <p:txBody>
          <a:bodyPr/>
          <a:lstStyle/>
          <a:p>
            <a:r>
              <a:rPr lang="en-CA" dirty="0" smtClean="0"/>
              <a:t>Put all related files in a folder</a:t>
            </a:r>
          </a:p>
          <a:p>
            <a:r>
              <a:rPr lang="en-CA" dirty="0" smtClean="0"/>
              <a:t>Folder must contain </a:t>
            </a:r>
            <a:r>
              <a:rPr lang="en-CA" b="1" dirty="0" err="1" smtClean="0">
                <a:solidFill>
                  <a:srgbClr val="7030A0"/>
                </a:solidFill>
              </a:rPr>
              <a:t>manifest.json</a:t>
            </a:r>
            <a:endParaRPr lang="en-CA" b="1" dirty="0" smtClean="0">
              <a:solidFill>
                <a:srgbClr val="7030A0"/>
              </a:solidFill>
            </a:endParaRPr>
          </a:p>
          <a:p>
            <a:r>
              <a:rPr lang="en-CA" dirty="0" smtClean="0"/>
              <a:t>Folder should contain at least one </a:t>
            </a:r>
            <a:r>
              <a:rPr lang="en-CA" b="1" dirty="0" smtClean="0">
                <a:solidFill>
                  <a:srgbClr val="00B050"/>
                </a:solidFill>
              </a:rPr>
              <a:t>HTML</a:t>
            </a:r>
            <a:r>
              <a:rPr lang="en-CA" dirty="0" smtClean="0">
                <a:solidFill>
                  <a:srgbClr val="00B050"/>
                </a:solidFill>
              </a:rPr>
              <a:t> </a:t>
            </a:r>
            <a:r>
              <a:rPr lang="en-CA" dirty="0" smtClean="0"/>
              <a:t>or </a:t>
            </a:r>
            <a:r>
              <a:rPr lang="en-CA" b="1" dirty="0" smtClean="0">
                <a:solidFill>
                  <a:srgbClr val="00B050"/>
                </a:solidFill>
              </a:rPr>
              <a:t>JS</a:t>
            </a:r>
            <a:r>
              <a:rPr lang="en-CA" dirty="0" smtClean="0"/>
              <a:t> file</a:t>
            </a:r>
            <a:endParaRPr lang="en-CA" dirty="0" smtClean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556" y="3624459"/>
            <a:ext cx="77343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96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Manifest File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smtClean="0">
                <a:solidFill>
                  <a:srgbClr val="7030A0"/>
                </a:solidFill>
              </a:rPr>
              <a:t>Explains</a:t>
            </a:r>
            <a:r>
              <a:rPr lang="en-CA" dirty="0" smtClean="0"/>
              <a:t> to browser what it has to do</a:t>
            </a:r>
          </a:p>
          <a:p>
            <a:r>
              <a:rPr lang="en-CA" dirty="0" smtClean="0"/>
              <a:t>Declares all the required </a:t>
            </a:r>
            <a:r>
              <a:rPr lang="en-CA" b="1" dirty="0" smtClean="0">
                <a:solidFill>
                  <a:srgbClr val="00B050"/>
                </a:solidFill>
              </a:rPr>
              <a:t>resources</a:t>
            </a:r>
          </a:p>
          <a:p>
            <a:r>
              <a:rPr lang="en-CA" dirty="0" smtClean="0"/>
              <a:t>Declares all the required </a:t>
            </a:r>
            <a:r>
              <a:rPr lang="en-CA" b="1" dirty="0" smtClean="0">
                <a:solidFill>
                  <a:srgbClr val="FF0000"/>
                </a:solidFill>
              </a:rPr>
              <a:t>permissions</a:t>
            </a:r>
            <a:endParaRPr lang="en-CA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497" y="1542749"/>
            <a:ext cx="6382085" cy="423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16989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TC103457491[[fn=Metropolitan]]</Template>
  <TotalTime>587</TotalTime>
  <Words>256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 Light</vt:lpstr>
      <vt:lpstr>Metropolitan</vt:lpstr>
      <vt:lpstr>Chrome extension</vt:lpstr>
      <vt:lpstr>What Chrome extensions do</vt:lpstr>
      <vt:lpstr>What Chrome extensions can do</vt:lpstr>
      <vt:lpstr>Understanding the Web</vt:lpstr>
      <vt:lpstr>HTML and the DOM</vt:lpstr>
      <vt:lpstr>JavaScript</vt:lpstr>
      <vt:lpstr>Coding our Own Chrome extension</vt:lpstr>
      <vt:lpstr>Structure of a Chrome extension</vt:lpstr>
      <vt:lpstr>Manifest File</vt:lpstr>
      <vt:lpstr>Loading Our first Chrome Extension</vt:lpstr>
      <vt:lpstr>Making our second Chrome Extension</vt:lpstr>
      <vt:lpstr>What’s next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Chrome extension</dc:title>
  <dc:creator>Shabbir Hussain</dc:creator>
  <cp:lastModifiedBy>Shabbir Hussain</cp:lastModifiedBy>
  <cp:revision>18</cp:revision>
  <dcterms:created xsi:type="dcterms:W3CDTF">2014-10-19T01:45:23Z</dcterms:created>
  <dcterms:modified xsi:type="dcterms:W3CDTF">2014-11-03T22:03:54Z</dcterms:modified>
</cp:coreProperties>
</file>