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CEF2228-1978-4F30-83D1-3AB0E5DA2D7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6F21416-E45F-423A-92EB-4A62C82CCFB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9E72A95-3D12-4F41-8C33-A040CB41090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958404B-2DE0-4A07-B830-C1FE00FC1CF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DE01E7D-BE4D-48BF-A1AF-2C34F0ED8F9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7952BA4-CF3C-4850-89C4-7387A36D283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7B33CB0-05BE-4349-A827-0B037DBEA4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93240" y="2011320"/>
            <a:ext cx="4719960" cy="376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8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ffffff"/>
                </a:solidFill>
                <a:latin typeface="Calibri Light"/>
              </a:rPr>
              <a:t>10/17/15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8344F57D-A613-423B-9435-E994E086D347}" type="slidenum">
              <a:rPr lang="en-US" sz="10300">
                <a:solidFill>
                  <a:srgbClr val="ffffff"/>
                </a:solidFill>
                <a:latin typeface="Calibri Light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i="1" lang="en-US" sz="2000"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 "/>
            </a:pPr>
            <a:r>
              <a:rPr i="1" lang="en-US" sz="2000">
                <a:solidFill>
                  <a:srgbClr val="262626"/>
                </a:solidFill>
                <a:latin typeface="Calibri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 "/>
            </a:pPr>
            <a:r>
              <a:rPr lang="en-US">
                <a:solidFill>
                  <a:srgbClr val="262626"/>
                </a:solidFill>
                <a:latin typeface="Calibri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 "/>
            </a:pPr>
            <a:r>
              <a:rPr lang="en-US">
                <a:solidFill>
                  <a:srgbClr val="262626"/>
                </a:solidFill>
                <a:latin typeface="Calibri Light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000000"/>
                </a:solidFill>
                <a:latin typeface="Calibri Light"/>
              </a:rPr>
              <a:t>10/17/15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22C8390-8484-4917-BCA5-A7C2B59A8B85}" type="slidenum">
              <a:rPr lang="en-US" sz="10300">
                <a:solidFill>
                  <a:srgbClr val="50b4c8"/>
                </a:solidFill>
                <a:latin typeface="Calibri Ligh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20120" y="0"/>
            <a:ext cx="4571640" cy="685764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261280" y="542160"/>
            <a:ext cx="3382920" cy="191988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62120" y="762120"/>
            <a:ext cx="6095520" cy="4571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 "/>
            </a:pPr>
            <a:r>
              <a:rPr lang="en-US" sz="2800">
                <a:solidFill>
                  <a:srgbClr val="262626"/>
                </a:solidFill>
                <a:latin typeface="Calibri Ligh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 "/>
            </a:pPr>
            <a:r>
              <a:rPr i="1" lang="en-US" sz="2400">
                <a:solidFill>
                  <a:srgbClr val="262626"/>
                </a:solidFill>
                <a:latin typeface="Calibri Ligh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 "/>
            </a:pPr>
            <a:r>
              <a:rPr lang="en-US" sz="2000">
                <a:solidFill>
                  <a:srgbClr val="262626"/>
                </a:solidFill>
                <a:latin typeface="Calibri Ligh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 "/>
            </a:pPr>
            <a:r>
              <a:rPr lang="en-US" sz="2000">
                <a:solidFill>
                  <a:srgbClr val="262626"/>
                </a:solidFill>
                <a:latin typeface="Calibri Light"/>
              </a:rPr>
              <a:t>Fifth level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276040" y="2511720"/>
            <a:ext cx="3398040" cy="31266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262626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262626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262626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Seventh Outline LevelClick to edit Master text styles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50">
                <a:solidFill>
                  <a:srgbClr val="000000"/>
                </a:solidFill>
                <a:latin typeface="Calibri Light"/>
              </a:rPr>
              <a:t>10/17/15</a:t>
            </a:r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7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462F0E1-A63B-41EA-BB09-6FE2A1B62DAE}" type="slidenum">
              <a:rPr lang="en-US" sz="10300">
                <a:solidFill>
                  <a:srgbClr val="ffffff"/>
                </a:solidFill>
                <a:latin typeface="Calibri Ligh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OO Design 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67440" y="4206960"/>
            <a:ext cx="9227880" cy="164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Working in groups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Implement the following in groups of 2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3195000"/>
            <a:ext cx="6752880" cy="311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Create a manager class and instantiate 6 matches between 4 teams (make up the numbers)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0" y="3657600"/>
            <a:ext cx="620028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Add a method to display top scoring matches and top 5 players (print statements are enough)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2720" y="3657600"/>
            <a:ext cx="6009840" cy="25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Add a method to display top scoring matches and top 5 players (print statements are enough)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2720" y="3657600"/>
            <a:ext cx="6009840" cy="25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Exercise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Add a method to display top goalie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7600" y="3108960"/>
            <a:ext cx="838512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