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0A7103-9A7A-4FE3-959A-9BFD855AEDFC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02DCDB-4AF8-4446-8954-208FB7E0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0A7103-9A7A-4FE3-959A-9BFD855AEDFC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02DCDB-4AF8-4446-8954-208FB7E0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0A7103-9A7A-4FE3-959A-9BFD855AEDFC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02DCDB-4AF8-4446-8954-208FB7E0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0A7103-9A7A-4FE3-959A-9BFD855AEDFC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02DCDB-4AF8-4446-8954-208FB7E07D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0A7103-9A7A-4FE3-959A-9BFD855AEDFC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02DCDB-4AF8-4446-8954-208FB7E07D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0A7103-9A7A-4FE3-959A-9BFD855AEDFC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02DCDB-4AF8-4446-8954-208FB7E07D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0A7103-9A7A-4FE3-959A-9BFD855AEDFC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02DCDB-4AF8-4446-8954-208FB7E0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0A7103-9A7A-4FE3-959A-9BFD855AEDFC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02DCDB-4AF8-4446-8954-208FB7E07D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0A7103-9A7A-4FE3-959A-9BFD855AEDFC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02DCDB-4AF8-4446-8954-208FB7E0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A0A7103-9A7A-4FE3-959A-9BFD855AEDFC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02DCDB-4AF8-4446-8954-208FB7E0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0A7103-9A7A-4FE3-959A-9BFD855AEDFC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02DCDB-4AF8-4446-8954-208FB7E07D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0A7103-9A7A-4FE3-959A-9BFD855AEDFC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302DCDB-4AF8-4446-8954-208FB7E0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315200" cy="20574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Student Portal</a:t>
            </a:r>
            <a:endParaRPr lang="en-US" sz="7200" dirty="0">
              <a:solidFill>
                <a:schemeClr val="accent6">
                  <a:lumMod val="75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29000"/>
            <a:ext cx="7010400" cy="19812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Presented by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000" dirty="0" err="1" smtClean="0">
                <a:latin typeface="Berlin Sans FB Demi" pitchFamily="34" charset="0"/>
              </a:rPr>
              <a:t>Shabbir</a:t>
            </a:r>
            <a:r>
              <a:rPr lang="en-US" sz="2000" dirty="0" smtClean="0">
                <a:latin typeface="Berlin Sans FB Demi" pitchFamily="34" charset="0"/>
              </a:rPr>
              <a:t> Ahmed Shakib (142-35-664)</a:t>
            </a:r>
            <a:endParaRPr lang="en-US" sz="2000" dirty="0">
              <a:latin typeface="Berlin Sans FB Demi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D:\t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1512" y="1481138"/>
            <a:ext cx="5540976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D:\t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7825" y="1639094"/>
            <a:ext cx="5848350" cy="4210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D:\t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4545" y="1481138"/>
            <a:ext cx="4494909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 as a student: </a:t>
            </a:r>
            <a:endParaRPr lang="en-GB" dirty="0"/>
          </a:p>
        </p:txBody>
      </p:sp>
      <p:pic>
        <p:nvPicPr>
          <p:cNvPr id="6146" name="Picture 2" descr="D:\s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1"/>
            <a:ext cx="8229600" cy="38011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 smtClean="0"/>
              <a:t> </a:t>
            </a:r>
            <a:r>
              <a:rPr lang="en-GB" sz="8000" dirty="0" smtClean="0"/>
              <a:t>THANK YOU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Teacher:</a:t>
            </a:r>
          </a:p>
          <a:p>
            <a:r>
              <a:rPr lang="en-GB" dirty="0" smtClean="0"/>
              <a:t>    a. Add teacher info</a:t>
            </a:r>
          </a:p>
          <a:p>
            <a:r>
              <a:rPr lang="en-GB" dirty="0" smtClean="0"/>
              <a:t>    b. Add student info</a:t>
            </a:r>
          </a:p>
          <a:p>
            <a:r>
              <a:rPr lang="en-GB" dirty="0" smtClean="0"/>
              <a:t>    c. Add result</a:t>
            </a:r>
          </a:p>
          <a:p>
            <a:endParaRPr lang="en-GB" dirty="0" smtClean="0"/>
          </a:p>
          <a:p>
            <a:r>
              <a:rPr lang="en-GB" dirty="0" smtClean="0"/>
              <a:t>Student:</a:t>
            </a:r>
          </a:p>
          <a:p>
            <a:r>
              <a:rPr lang="en-GB" dirty="0" smtClean="0"/>
              <a:t>     a. See result</a:t>
            </a:r>
          </a:p>
          <a:p>
            <a:r>
              <a:rPr lang="en-GB" dirty="0" smtClean="0"/>
              <a:t>     b. See student info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Features: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002060"/>
                </a:solidFill>
                <a:latin typeface="Berlin Sans FB Demi" pitchFamily="34" charset="0"/>
              </a:rPr>
              <a:t>MOTIVATION</a:t>
            </a:r>
            <a:endParaRPr lang="en-US" sz="5400" dirty="0">
              <a:solidFill>
                <a:srgbClr val="002060"/>
              </a:solidFill>
              <a:latin typeface="Berlin Sans FB Dem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133600"/>
            <a:ext cx="853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rgbClr val="002060"/>
                </a:solidFill>
                <a:latin typeface="Agency FB" pitchFamily="34" charset="0"/>
              </a:rPr>
              <a:t>Reduce paperwork and save time and money with mobile and cloud-based attendance management system 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rgbClr val="002060"/>
                </a:solidFill>
                <a:latin typeface="Agency FB" pitchFamily="34" charset="0"/>
              </a:rPr>
              <a:t> Eliminate duplicate data entry and errors in time and attendance entries 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rgbClr val="002060"/>
                </a:solidFill>
                <a:latin typeface="Agency FB" pitchFamily="34" charset="0"/>
              </a:rPr>
              <a:t> Improve visibility to track and manage student attendance &amp; absenteeism across multiple campuses 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rgbClr val="002060"/>
                </a:solidFill>
                <a:latin typeface="Agency FB" pitchFamily="34" charset="0"/>
              </a:rPr>
              <a:t> Real-time status tracking of leave requests 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rgbClr val="002060"/>
                </a:solidFill>
                <a:latin typeface="Agency FB" pitchFamily="34" charset="0"/>
              </a:rPr>
              <a:t> Automatic calculation of leave and reward points accrued.</a:t>
            </a:r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  <a:latin typeface="+mn-lt"/>
              </a:rPr>
              <a:t>STEKHOLDERS OF THE PROJECT</a:t>
            </a:r>
            <a:endParaRPr lang="en-US" sz="48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286000"/>
            <a:ext cx="403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Berlin Sans FB Demi" pitchFamily="34" charset="0"/>
              </a:rPr>
              <a:t>1.Teacher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Berlin Sans FB Demi" pitchFamily="34" charset="0"/>
              </a:rPr>
              <a:t>2.students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  <a:latin typeface="Berlin Sans FB Demi" pitchFamily="34" charset="0"/>
              </a:rPr>
              <a:t>PLATFORM</a:t>
            </a:r>
            <a:endParaRPr lang="en-US" sz="5400" b="1" dirty="0">
              <a:solidFill>
                <a:srgbClr val="002060"/>
              </a:solidFill>
              <a:latin typeface="Berlin Sans FB Dem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502688"/>
            <a:ext cx="81534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Berlin Sans FB Demi" pitchFamily="34" charset="0"/>
              </a:rPr>
              <a:t>Hardware </a:t>
            </a:r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Berlin Sans FB Demi" pitchFamily="34" charset="0"/>
              </a:rPr>
              <a:t>Requirements</a:t>
            </a:r>
            <a:endParaRPr lang="en-US" sz="2800" b="1" u="sng" dirty="0">
              <a:solidFill>
                <a:schemeClr val="accent2">
                  <a:lumMod val="75000"/>
                </a:schemeClr>
              </a:solidFill>
              <a:latin typeface="Berlin Sans FB Demi" pitchFamily="34" charset="0"/>
            </a:endParaRPr>
          </a:p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  <a:latin typeface="Berlin Sans FB Demi" pitchFamily="34" charset="0"/>
              </a:rPr>
              <a:t/>
            </a:r>
            <a:b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  <a:latin typeface="Berlin Sans FB Demi" pitchFamily="34" charset="0"/>
              </a:rPr>
            </a:b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erlin Sans FB Demi" pitchFamily="34" charset="0"/>
              </a:rPr>
              <a:t>Processor-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erlin Sans FB Demi" pitchFamily="34" charset="0"/>
              </a:rPr>
              <a:t>Pentium II or higher</a:t>
            </a:r>
            <a:endParaRPr lang="en-US" dirty="0">
              <a:solidFill>
                <a:schemeClr val="bg2">
                  <a:lumMod val="50000"/>
                </a:schemeClr>
              </a:solidFill>
              <a:latin typeface="Berlin Sans FB Demi" pitchFamily="34" charset="0"/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Berlin Sans FB Demi" pitchFamily="34" charset="0"/>
              </a:rPr>
              <a:t>RAM-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erlin Sans FB Demi" pitchFamily="34" charset="0"/>
              </a:rPr>
              <a:t>64 Mb or higher</a:t>
            </a:r>
            <a:endParaRPr lang="en-US" dirty="0">
              <a:solidFill>
                <a:schemeClr val="bg2">
                  <a:lumMod val="50000"/>
                </a:schemeClr>
              </a:solidFill>
              <a:latin typeface="Berlin Sans FB Demi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Berlin Sans FB Demi" pitchFamily="34" charset="0"/>
              </a:rPr>
              <a:t>Hard Disk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erlin Sans FB Demi" pitchFamily="34" charset="0"/>
              </a:rPr>
              <a:t>Space-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erlin Sans FB Demi" pitchFamily="34" charset="0"/>
              </a:rPr>
              <a:t>128 Mb or higher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Berlin Sans FB Demi" pitchFamily="34" charset="0"/>
            </a:endParaRPr>
          </a:p>
          <a:p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Berlin Sans FB Demi" pitchFamily="34" charset="0"/>
              </a:rPr>
              <a:t>Software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Berlin Sans FB Demi" pitchFamily="34" charset="0"/>
              </a:rPr>
              <a:t>Requirements</a:t>
            </a:r>
            <a:endParaRPr lang="en-US" sz="2800" u="sng" dirty="0">
              <a:solidFill>
                <a:schemeClr val="accent2">
                  <a:lumMod val="75000"/>
                </a:schemeClr>
              </a:solidFill>
              <a:latin typeface="Berlin Sans FB Demi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Berlin Sans FB Demi" pitchFamily="34" charset="0"/>
              </a:rPr>
              <a:t>Operating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erlin Sans FB Demi" pitchFamily="34" charset="0"/>
              </a:rPr>
              <a:t>System-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erlin Sans FB Demi" pitchFamily="34" charset="0"/>
              </a:rPr>
              <a:t>For user no specific OS is required. The server machine must have Windows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erlin Sans FB Demi" pitchFamily="34" charset="0"/>
              </a:rPr>
              <a:t>7/8/8.1/10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erlin Sans FB Demi" pitchFamily="34" charset="0"/>
              </a:rPr>
              <a:t>along 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Berlin Sans FB Demi" pitchFamily="34" charset="0"/>
              </a:rPr>
              <a:t>with 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Berlin Sans FB Demi" pitchFamily="34" charset="0"/>
              </a:rPr>
              <a:t> SQL server.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Berlin Sans FB Demi" pitchFamily="34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Berlin Sans FB Demi" pitchFamily="34" charset="0"/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Berlin Sans FB Demi" pitchFamily="34" charset="0"/>
              </a:rPr>
              <a:t>Language-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erlin Sans FB Demi" pitchFamily="34" charset="0"/>
              </a:rPr>
              <a:t>Dot net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Berlin Sans FB Demi" pitchFamily="34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Berlin Sans FB Demi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erlin Sans FB Demi" pitchFamily="34" charset="0"/>
              </a:rPr>
              <a:t>Database-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erlin Sans FB Demi" pitchFamily="34" charset="0"/>
              </a:rPr>
              <a:t>SQL server</a:t>
            </a:r>
            <a:endParaRPr lang="en-US" dirty="0">
              <a:solidFill>
                <a:schemeClr val="bg2">
                  <a:lumMod val="50000"/>
                </a:schemeClr>
              </a:solidFill>
              <a:latin typeface="Berlin Sans FB Dem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9144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002060"/>
                </a:solidFill>
                <a:latin typeface="Berlin Sans FB Demi" pitchFamily="34" charset="0"/>
              </a:rPr>
              <a:t>SYSTEM FLOW</a:t>
            </a:r>
            <a:endParaRPr lang="en-US" sz="5400" dirty="0">
              <a:solidFill>
                <a:srgbClr val="002060"/>
              </a:solidFill>
              <a:latin typeface="Berlin Sans FB Demi" pitchFamily="34" charset="0"/>
            </a:endParaRPr>
          </a:p>
        </p:txBody>
      </p:sp>
      <p:pic>
        <p:nvPicPr>
          <p:cNvPr id="1026" name="Picture 2" descr="C:\Users\shakib\Desktop\New folder\fig3.p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701" y="942974"/>
            <a:ext cx="7906699" cy="568642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002060"/>
                </a:solidFill>
                <a:latin typeface="Berlin Sans FB Demi" pitchFamily="34" charset="0"/>
              </a:rPr>
              <a:t>PROJECT TASK</a:t>
            </a:r>
            <a:endParaRPr lang="en-US" sz="5400" dirty="0">
              <a:solidFill>
                <a:srgbClr val="002060"/>
              </a:solidFill>
              <a:latin typeface="Berlin Sans FB Dem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142999"/>
          <a:ext cx="7924800" cy="51053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486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Task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Person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Start Date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End Date</a:t>
                      </a:r>
                      <a:endParaRPr lang="en-US" sz="2400" dirty="0"/>
                    </a:p>
                  </a:txBody>
                  <a:tcPr/>
                </a:tc>
              </a:tr>
              <a:tr h="649778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 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Shabbir</a:t>
                      </a:r>
                      <a:r>
                        <a:rPr lang="en-US" sz="1800" dirty="0" smtClean="0"/>
                        <a:t> Ahmed Shakib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09-11-2017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10-11-2017</a:t>
                      </a:r>
                      <a:endParaRPr lang="en-US" dirty="0"/>
                    </a:p>
                  </a:txBody>
                  <a:tcPr/>
                </a:tc>
              </a:tr>
              <a:tr h="928254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Shabbir</a:t>
                      </a:r>
                      <a:r>
                        <a:rPr lang="en-US" sz="1800" dirty="0" smtClean="0"/>
                        <a:t> Ahmed Shakib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20-11-2017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22-11-2017</a:t>
                      </a:r>
                      <a:endParaRPr lang="en-US" dirty="0"/>
                    </a:p>
                  </a:txBody>
                  <a:tcPr/>
                </a:tc>
              </a:tr>
              <a:tr h="928254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Shabbir</a:t>
                      </a:r>
                      <a:r>
                        <a:rPr lang="en-US" sz="1800" dirty="0" smtClean="0"/>
                        <a:t> Ahmed Shakib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23-11-2017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25-11-2017</a:t>
                      </a:r>
                      <a:endParaRPr lang="en-US" dirty="0"/>
                    </a:p>
                  </a:txBody>
                  <a:tcPr/>
                </a:tc>
              </a:tr>
              <a:tr h="650885">
                <a:tc>
                  <a:txBody>
                    <a:bodyPr/>
                    <a:lstStyle/>
                    <a:p>
                      <a:r>
                        <a:rPr lang="en-US" dirty="0" smtClean="0"/>
                        <a:t>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Shabbir</a:t>
                      </a:r>
                      <a:r>
                        <a:rPr lang="en-US" sz="1800" dirty="0" smtClean="0"/>
                        <a:t> Ahmed Shakib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26-11-2017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30-11-2017</a:t>
                      </a:r>
                      <a:endParaRPr lang="en-US" dirty="0"/>
                    </a:p>
                  </a:txBody>
                  <a:tcPr/>
                </a:tc>
              </a:tr>
              <a:tr h="649778">
                <a:tc>
                  <a:txBody>
                    <a:bodyPr/>
                    <a:lstStyle/>
                    <a:p>
                      <a:r>
                        <a:rPr lang="en-US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Shabbir</a:t>
                      </a:r>
                      <a:r>
                        <a:rPr lang="en-US" sz="1800" dirty="0" smtClean="0"/>
                        <a:t> Ahmed Shakib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01-12-2017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08-12-2017</a:t>
                      </a:r>
                      <a:endParaRPr lang="en-US" dirty="0"/>
                    </a:p>
                  </a:txBody>
                  <a:tcPr/>
                </a:tc>
              </a:tr>
              <a:tr h="649778">
                <a:tc>
                  <a:txBody>
                    <a:bodyPr/>
                    <a:lstStyle/>
                    <a:p>
                      <a:r>
                        <a:rPr lang="en-US" smtClean="0"/>
                        <a:t>Delivery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Shabbir</a:t>
                      </a:r>
                      <a:r>
                        <a:rPr lang="en-US" sz="1800" dirty="0" smtClean="0"/>
                        <a:t> Ahmed Shakib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09-12-2017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12-12-2017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Interface:</a:t>
            </a:r>
            <a:endParaRPr lang="en-GB" dirty="0"/>
          </a:p>
        </p:txBody>
      </p:sp>
      <p:pic>
        <p:nvPicPr>
          <p:cNvPr id="1026" name="Picture 2" descr="D:\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2296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 as a teacher:</a:t>
            </a:r>
            <a:endParaRPr lang="en-GB" dirty="0"/>
          </a:p>
        </p:txBody>
      </p:sp>
      <p:pic>
        <p:nvPicPr>
          <p:cNvPr id="2050" name="Picture 2" descr="D:\t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12129"/>
            <a:ext cx="8229600" cy="22639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763</TotalTime>
  <Words>170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Student Portal</vt:lpstr>
      <vt:lpstr>Features:</vt:lpstr>
      <vt:lpstr>MOTIVATION</vt:lpstr>
      <vt:lpstr>STEKHOLDERS OF THE PROJECT</vt:lpstr>
      <vt:lpstr>PLATFORM</vt:lpstr>
      <vt:lpstr>SYSTEM FLOW</vt:lpstr>
      <vt:lpstr>PROJECT TASK</vt:lpstr>
      <vt:lpstr>User Interface:</vt:lpstr>
      <vt:lpstr>Login as a teacher:</vt:lpstr>
      <vt:lpstr>Slide 10</vt:lpstr>
      <vt:lpstr>Slide 11</vt:lpstr>
      <vt:lpstr>Slide 12</vt:lpstr>
      <vt:lpstr>Login as a student: 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Daffodil</dc:creator>
  <cp:lastModifiedBy>shakib</cp:lastModifiedBy>
  <cp:revision>78</cp:revision>
  <dcterms:created xsi:type="dcterms:W3CDTF">2017-06-05T10:34:05Z</dcterms:created>
  <dcterms:modified xsi:type="dcterms:W3CDTF">2017-12-14T11:05:39Z</dcterms:modified>
</cp:coreProperties>
</file>