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178A-7AC2-4D4F-9C29-33569D8FEAAB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ACA0-322B-4549-8FD4-D8840E10F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178A-7AC2-4D4F-9C29-33569D8FEAAB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ACA0-322B-4549-8FD4-D8840E10F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178A-7AC2-4D4F-9C29-33569D8FEAAB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ACA0-322B-4549-8FD4-D8840E10F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178A-7AC2-4D4F-9C29-33569D8FEAAB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ACA0-322B-4549-8FD4-D8840E10F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178A-7AC2-4D4F-9C29-33569D8FEAAB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ACA0-322B-4549-8FD4-D8840E10F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178A-7AC2-4D4F-9C29-33569D8FEAAB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ACA0-322B-4549-8FD4-D8840E10F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178A-7AC2-4D4F-9C29-33569D8FEAAB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ACA0-322B-4549-8FD4-D8840E10F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178A-7AC2-4D4F-9C29-33569D8FEAAB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ACA0-322B-4549-8FD4-D8840E10F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178A-7AC2-4D4F-9C29-33569D8FEAAB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ACA0-322B-4549-8FD4-D8840E10F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178A-7AC2-4D4F-9C29-33569D8FEAAB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ACA0-322B-4549-8FD4-D8840E10F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178A-7AC2-4D4F-9C29-33569D8FEAAB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ACA0-322B-4549-8FD4-D8840E10F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A178A-7AC2-4D4F-9C29-33569D8FEAAB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ACA0-322B-4549-8FD4-D8840E10F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Registration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(Security)</a:t>
            </a:r>
            <a:br>
              <a:rPr lang="en-US" dirty="0" smtClean="0"/>
            </a:br>
            <a:r>
              <a:rPr lang="en-US" dirty="0" err="1" smtClean="0"/>
              <a:t>Udyog</a:t>
            </a:r>
            <a:r>
              <a:rPr lang="en-US" dirty="0" smtClean="0"/>
              <a:t> Software (India) Ltd.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Process – Admin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Udyog</a:t>
            </a:r>
            <a:r>
              <a:rPr lang="en-US" dirty="0" smtClean="0"/>
              <a:t> – Admin / Account</a:t>
            </a:r>
          </a:p>
          <a:p>
            <a:pPr lvl="1"/>
            <a:r>
              <a:rPr lang="en-US" dirty="0" smtClean="0"/>
              <a:t>Generates Keys of each product</a:t>
            </a:r>
          </a:p>
          <a:p>
            <a:pPr lvl="1"/>
            <a:r>
              <a:rPr lang="en-US" dirty="0" smtClean="0"/>
              <a:t>Allocate keys to Partners</a:t>
            </a:r>
          </a:p>
          <a:p>
            <a:pPr lvl="1"/>
            <a:r>
              <a:rPr lang="en-US" dirty="0" smtClean="0"/>
              <a:t>Approve Registration </a:t>
            </a:r>
          </a:p>
          <a:p>
            <a:pPr lvl="1"/>
            <a:r>
              <a:rPr lang="en-US" dirty="0" smtClean="0"/>
              <a:t>Cancel / Suspend Keys *</a:t>
            </a:r>
          </a:p>
          <a:p>
            <a:pPr lvl="1"/>
            <a:r>
              <a:rPr lang="en-US" dirty="0" smtClean="0"/>
              <a:t>Cancel / Suspend Users*</a:t>
            </a:r>
          </a:p>
          <a:p>
            <a:pPr lvl="1"/>
            <a:r>
              <a:rPr lang="en-US" dirty="0" smtClean="0"/>
              <a:t>Cancel / Suspend Partners*</a:t>
            </a:r>
          </a:p>
          <a:p>
            <a:pPr lvl="1"/>
            <a:r>
              <a:rPr lang="en-US" dirty="0" smtClean="0"/>
              <a:t>Add / Alter New Partners*</a:t>
            </a:r>
          </a:p>
          <a:p>
            <a:pPr lvl="1"/>
            <a:r>
              <a:rPr lang="en-US" dirty="0" smtClean="0"/>
              <a:t>Add / Alter New Products*</a:t>
            </a:r>
          </a:p>
          <a:p>
            <a:pPr lvl="1"/>
            <a:r>
              <a:rPr lang="en-US" dirty="0" smtClean="0"/>
              <a:t>Change / Assign Service Center*</a:t>
            </a:r>
          </a:p>
          <a:p>
            <a:pPr lvl="1"/>
            <a:r>
              <a:rPr lang="en-US" dirty="0" smtClean="0"/>
              <a:t>Update the AMC Collection Details*</a:t>
            </a:r>
          </a:p>
          <a:p>
            <a:pPr lvl="1"/>
            <a:r>
              <a:rPr lang="en-US" dirty="0" smtClean="0"/>
              <a:t>Generate AMC Due Report 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Key In Customer Information</a:t>
            </a:r>
          </a:p>
          <a:p>
            <a:r>
              <a:rPr lang="en-US" dirty="0" smtClean="0"/>
              <a:t>Key In Product / No. Of Users / Additional Companies List etc.</a:t>
            </a:r>
          </a:p>
          <a:p>
            <a:r>
              <a:rPr lang="en-US" dirty="0" smtClean="0"/>
              <a:t>Key in User Name – of the customer *</a:t>
            </a:r>
          </a:p>
          <a:p>
            <a:r>
              <a:rPr lang="en-US" dirty="0" smtClean="0"/>
              <a:t>Apply for Change Request – of Registration Information *</a:t>
            </a:r>
          </a:p>
          <a:p>
            <a:r>
              <a:rPr lang="en-US" dirty="0" smtClean="0"/>
              <a:t>Generate AMC Reminders (List of their customers only) *</a:t>
            </a:r>
          </a:p>
          <a:p>
            <a:r>
              <a:rPr lang="en-US" dirty="0" smtClean="0"/>
              <a:t>Re-Send Registration License to Customer (in case of lost the file)*</a:t>
            </a:r>
          </a:p>
          <a:p>
            <a:r>
              <a:rPr lang="en-US" dirty="0" smtClean="0"/>
              <a:t>Update AMC Information (this will re-send </a:t>
            </a:r>
            <a:r>
              <a:rPr lang="en-US" dirty="0" err="1" smtClean="0"/>
              <a:t>Register.Me</a:t>
            </a:r>
            <a:r>
              <a:rPr lang="en-US" dirty="0" smtClean="0"/>
              <a:t>) with intimation to customer*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Role*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Confirm the Information fed by </a:t>
            </a:r>
            <a:r>
              <a:rPr lang="en-US" dirty="0" err="1" smtClean="0"/>
              <a:t>Udyog’s</a:t>
            </a:r>
            <a:r>
              <a:rPr lang="en-US" dirty="0" smtClean="0"/>
              <a:t> Partner</a:t>
            </a:r>
          </a:p>
          <a:p>
            <a:r>
              <a:rPr lang="en-US" dirty="0" smtClean="0"/>
              <a:t>Key-in the MAC-ID</a:t>
            </a:r>
          </a:p>
          <a:p>
            <a:r>
              <a:rPr lang="en-US" dirty="0" smtClean="0"/>
              <a:t>Generate / Regenerate &amp; get License Certificate &amp; </a:t>
            </a:r>
            <a:r>
              <a:rPr lang="en-US" dirty="0" err="1" smtClean="0"/>
              <a:t>Register.me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Update My Profile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Display other products &amp; it’s features</a:t>
            </a:r>
          </a:p>
          <a:p>
            <a:pPr lvl="1"/>
            <a:r>
              <a:rPr lang="en-US" dirty="0" smtClean="0"/>
              <a:t>Remind / Display AMC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Role – Menu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existing menu options </a:t>
            </a:r>
            <a:r>
              <a:rPr lang="en-US" sz="1200" dirty="0" smtClean="0"/>
              <a:t>(Only New are listed)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198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Registration Process</vt:lpstr>
      <vt:lpstr>Registration Process – Admin Role</vt:lpstr>
      <vt:lpstr>Partner Role</vt:lpstr>
      <vt:lpstr>Customer Role*</vt:lpstr>
      <vt:lpstr>Admin Role – Menu Options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Process</dc:title>
  <dc:creator>user1</dc:creator>
  <cp:lastModifiedBy>user1</cp:lastModifiedBy>
  <cp:revision>22</cp:revision>
  <dcterms:created xsi:type="dcterms:W3CDTF">2009-05-15T07:40:38Z</dcterms:created>
  <dcterms:modified xsi:type="dcterms:W3CDTF">2009-05-15T14:15:02Z</dcterms:modified>
</cp:coreProperties>
</file>