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1C7D4E-B957-494E-B7A2-50B6C556CDEE}" type="datetimeFigureOut">
              <a:rPr lang="en-US" smtClean="0"/>
              <a:pPr/>
              <a:t>10/06/2017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FEA1ADC-ECB3-44BA-B0FA-F58ED310C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ds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ds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ds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act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877651" y="0"/>
            <a:ext cx="4266349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K5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228600" y="0"/>
            <a:ext cx="3625849" cy="27851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81000" y="2209800"/>
            <a:ext cx="8001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KHADIJA RESTAURANT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048000"/>
            <a:ext cx="6172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Email: muhammadshabbirmemon@gmail.com</a:t>
            </a:r>
          </a:p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Mobile No.  0331-2881648                                   </a:t>
            </a:r>
            <a:endParaRPr 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E:\submit-web\public\images\khadij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33800"/>
            <a:ext cx="7543800" cy="2971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</TotalTime>
  <Words>9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junaid</dc:creator>
  <cp:lastModifiedBy>sa</cp:lastModifiedBy>
  <cp:revision>7</cp:revision>
  <dcterms:created xsi:type="dcterms:W3CDTF">2017-06-09T19:20:20Z</dcterms:created>
  <dcterms:modified xsi:type="dcterms:W3CDTF">2017-06-10T15:48:25Z</dcterms:modified>
</cp:coreProperties>
</file>