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P" initials="HP" lastIdx="1" clrIdx="0">
    <p:extLst>
      <p:ext uri="{19B8F6BF-5375-455C-9EA6-DF929625EA0E}">
        <p15:presenceInfo xmlns:p15="http://schemas.microsoft.com/office/powerpoint/2012/main" userId="H 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74000">
              <a:schemeClr val="accent2">
                <a:lumMod val="51000"/>
                <a:lumOff val="49000"/>
              </a:schemeClr>
            </a:gs>
            <a:gs pos="83000">
              <a:schemeClr val="accent2">
                <a:lumMod val="60000"/>
                <a:lumOff val="4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Customer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Customer Booking Prediction and Visualization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299"/>
            <a:ext cx="12192000" cy="1325563"/>
          </a:xfrm>
        </p:spPr>
        <p:txBody>
          <a:bodyPr>
            <a:normAutofit/>
          </a:bodyPr>
          <a:lstStyle/>
          <a:p>
            <a:r>
              <a:rPr lang="en-GB" sz="4800" b="1" dirty="0"/>
              <a:t>Prediction and ROC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24258-5834-4A2C-A08D-BF70A59D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ACCURACY SCORE OF TRAINING SET : </a:t>
            </a:r>
            <a:r>
              <a:rPr lang="en-IN" sz="1800" b="1" dirty="0">
                <a:solidFill>
                  <a:srgbClr val="FF0000"/>
                </a:solidFill>
              </a:rPr>
              <a:t>100%</a:t>
            </a:r>
            <a:endParaRPr lang="en-IN" sz="1600" b="1" dirty="0">
              <a:solidFill>
                <a:srgbClr val="FF0000"/>
              </a:solidFill>
            </a:endParaRPr>
          </a:p>
          <a:p>
            <a:r>
              <a:rPr lang="en-IN" sz="1600" dirty="0"/>
              <a:t>ACCURACY SCORE OF TESTING SET : </a:t>
            </a:r>
            <a:r>
              <a:rPr lang="en-IN" sz="1800" b="1" dirty="0">
                <a:solidFill>
                  <a:srgbClr val="FF0000"/>
                </a:solidFill>
              </a:rPr>
              <a:t>84%</a:t>
            </a:r>
          </a:p>
          <a:p>
            <a:r>
              <a:rPr lang="en-IN" sz="1600" dirty="0"/>
              <a:t>ROC Accuracy of Training Set is : </a:t>
            </a:r>
            <a:r>
              <a:rPr lang="en-IN" sz="1800" b="1" dirty="0">
                <a:solidFill>
                  <a:srgbClr val="FF0000"/>
                </a:solidFill>
              </a:rPr>
              <a:t>100%</a:t>
            </a:r>
          </a:p>
          <a:p>
            <a:r>
              <a:rPr lang="en-IN" sz="1600" dirty="0"/>
              <a:t>ROC Accuracy of Testing Set is : </a:t>
            </a:r>
            <a:r>
              <a:rPr lang="en-IN" sz="1800" b="1" dirty="0">
                <a:solidFill>
                  <a:srgbClr val="FF0000"/>
                </a:solidFill>
              </a:rPr>
              <a:t>64%</a:t>
            </a:r>
          </a:p>
          <a:p>
            <a:pPr marL="0" indent="0">
              <a:buNone/>
            </a:pPr>
            <a:endParaRPr lang="en-IN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821D8-D7E0-4253-B5B2-38912275A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5" y="3429000"/>
            <a:ext cx="4461451" cy="2756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F7D484-8C23-403B-9191-0466FBEC3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3" y="1453266"/>
            <a:ext cx="4437528" cy="2535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CC2121-DA32-4791-AC0B-FB1E9919C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80" y="4235439"/>
            <a:ext cx="3247472" cy="24356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91B4CB-FBFC-41C9-A26A-CE2F2C1CC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767" y="4235439"/>
            <a:ext cx="3221925" cy="23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Symbol</vt:lpstr>
      <vt:lpstr>Office Theme</vt:lpstr>
      <vt:lpstr>Customer Booking</vt:lpstr>
      <vt:lpstr>Prediction and ROC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 P</cp:lastModifiedBy>
  <cp:revision>17</cp:revision>
  <dcterms:created xsi:type="dcterms:W3CDTF">2022-12-06T11:13:27Z</dcterms:created>
  <dcterms:modified xsi:type="dcterms:W3CDTF">2023-11-13T16:35:15Z</dcterms:modified>
</cp:coreProperties>
</file>