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5" r:id="rId6"/>
    <p:sldId id="276" r:id="rId7"/>
    <p:sldId id="263" r:id="rId8"/>
    <p:sldId id="266" r:id="rId9"/>
    <p:sldId id="265" r:id="rId10"/>
    <p:sldId id="267" r:id="rId11"/>
    <p:sldId id="277" r:id="rId12"/>
    <p:sldId id="278" r:id="rId13"/>
    <p:sldId id="279" r:id="rId14"/>
    <p:sldId id="271" r:id="rId15"/>
    <p:sldId id="272" r:id="rId16"/>
    <p:sldId id="280" r:id="rId17"/>
    <p:sldId id="281" r:id="rId18"/>
    <p:sldId id="28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7F3C6-93E0-4263-B059-88452A4ECB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579EB-DC9B-460E-937C-503C3C61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4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67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2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2B93-0B43-4F09-8685-DC6BAF368AE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8808-3418-4C38-8A61-AF01AEE6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3117" y="101599"/>
            <a:ext cx="1132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Dhaka University Of Engineering &amp; Technology, 										</a:t>
            </a:r>
            <a:r>
              <a:rPr lang="en-US" sz="3600" b="1" dirty="0" err="1" smtClean="0">
                <a:solidFill>
                  <a:srgbClr val="FFFF00"/>
                </a:solidFill>
              </a:rPr>
              <a:t>Gazipur</a:t>
            </a:r>
            <a:r>
              <a:rPr lang="en-US" sz="3600" b="1" dirty="0" smtClean="0">
                <a:solidFill>
                  <a:srgbClr val="FFFF00"/>
                </a:solidFill>
              </a:rPr>
              <a:t>.</a:t>
            </a:r>
            <a:endParaRPr lang="en-US" sz="36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83" y="841969"/>
            <a:ext cx="1837914" cy="158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8860" y="2634705"/>
            <a:ext cx="1050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Department of Computer Science and Engineering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38860" y="3142705"/>
            <a:ext cx="956954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Course No  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CSE-3622</a:t>
            </a:r>
          </a:p>
          <a:p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Course Title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Information System Analysis &amp; Design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Sessional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9300" y="3971618"/>
            <a:ext cx="966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Name: 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Marriage Registration System</a:t>
            </a:r>
          </a:p>
          <a:p>
            <a:pPr algn="ctr"/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4130" y="4391120"/>
            <a:ext cx="4252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DUET_IP</a:t>
            </a:r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80174" y="4949874"/>
            <a:ext cx="244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BD" sz="3200" b="1" u="sng" dirty="0">
                <a:latin typeface="Times New Roman" panose="02020603050405020304" pitchFamily="18" charset="0"/>
                <a:cs typeface="Times New Roman" panose="02020603050405020304" charset="0"/>
              </a:rPr>
              <a:t>Presented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3200" u="sng" dirty="0"/>
          </a:p>
        </p:txBody>
      </p:sp>
      <p:sp>
        <p:nvSpPr>
          <p:cNvPr id="12" name="Rectangle 11"/>
          <p:cNvSpPr/>
          <p:nvPr/>
        </p:nvSpPr>
        <p:spPr>
          <a:xfrm>
            <a:off x="1399683" y="5417050"/>
            <a:ext cx="3441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1.Dr.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Momotaz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Begum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Associate Professor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CSE,DUET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5462574"/>
            <a:ext cx="408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2.Mr.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Antu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Saha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 Lecturer</a:t>
            </a:r>
            <a:r>
              <a:rPr lang="bn-BD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CSE,DUET</a:t>
            </a:r>
          </a:p>
        </p:txBody>
      </p:sp>
    </p:spTree>
    <p:extLst>
      <p:ext uri="{BB962C8B-B14F-4D97-AF65-F5344CB8AC3E}">
        <p14:creationId xmlns:p14="http://schemas.microsoft.com/office/powerpoint/2010/main" val="23807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847586"/>
            <a:ext cx="7594600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9900" y="139700"/>
            <a:ext cx="4563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Candidate System 2: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074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300" y="215900"/>
            <a:ext cx="768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How to </a:t>
            </a:r>
            <a:r>
              <a:rPr lang="en-GB" sz="4000" b="1" dirty="0" smtClean="0"/>
              <a:t>the </a:t>
            </a:r>
            <a:r>
              <a:rPr lang="en-GB" sz="4000" b="1" dirty="0" err="1" smtClean="0"/>
              <a:t>Kazi</a:t>
            </a:r>
            <a:r>
              <a:rPr lang="en-GB" sz="4000" b="1" dirty="0" smtClean="0"/>
              <a:t>/marriage register uses </a:t>
            </a:r>
            <a:r>
              <a:rPr lang="en-GB" sz="4000" b="1" dirty="0"/>
              <a:t>this system?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1" y="1539339"/>
            <a:ext cx="3250794" cy="3250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935" y="4437187"/>
            <a:ext cx="379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Kazi</a:t>
            </a:r>
            <a:r>
              <a:rPr lang="en-US" sz="2800" b="1" dirty="0" smtClean="0"/>
              <a:t> / Marriage Register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6600" y="1663700"/>
            <a:ext cx="5270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/>
              <a:t>Collect information from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/>
              <a:t>Submit all the information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/>
              <a:t>Feedback receive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429000" y="2964022"/>
            <a:ext cx="2146300" cy="900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137235"/>
            <a:ext cx="732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</a:t>
            </a:r>
            <a:r>
              <a:rPr lang="en-GB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Admin task  here</a:t>
            </a:r>
            <a:r>
              <a:rPr lang="en-GB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en-US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300"/>
            <a:ext cx="2438400" cy="24384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225800" y="2913634"/>
            <a:ext cx="1689100" cy="1157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1000" y="1460674"/>
            <a:ext cx="5492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 View and verify Application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Generate marriage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Record form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Add/update/delete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Maintain system and take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Create an </a:t>
            </a:r>
            <a:r>
              <a:rPr lang="en-US" sz="3200" b="1" dirty="0" smtClean="0"/>
              <a:t>account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07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8714"/>
            <a:ext cx="2438400" cy="24384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102100" y="1612900"/>
            <a:ext cx="2235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913390"/>
            <a:ext cx="3149600" cy="2382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500" y="2205379"/>
            <a:ext cx="346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Marriage couple(user)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0700" y="5270565"/>
            <a:ext cx="104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Police</a:t>
            </a:r>
            <a:endParaRPr lang="en-US" sz="2800" b="1" dirty="0"/>
          </a:p>
        </p:txBody>
      </p:sp>
      <p:sp>
        <p:nvSpPr>
          <p:cNvPr id="9" name="Right Arrow 8"/>
          <p:cNvSpPr/>
          <p:nvPr/>
        </p:nvSpPr>
        <p:spPr>
          <a:xfrm>
            <a:off x="4178300" y="4031881"/>
            <a:ext cx="2082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40500" y="605066"/>
            <a:ext cx="444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Download Marriage Registration certificate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92900" y="3239240"/>
            <a:ext cx="429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Collect Registration number from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Check or Collect data form website through Registration number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0088" y="5819795"/>
            <a:ext cx="5142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Passport/Visa officer</a:t>
            </a:r>
            <a:r>
              <a:rPr lang="en-US" sz="2800" b="1" dirty="0" smtClean="0"/>
              <a:t>//</a:t>
            </a:r>
            <a:r>
              <a:rPr lang="en-US" sz="2800" b="1" dirty="0"/>
              <a:t>Magistrate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 rot="13207803">
            <a:off x="6150334" y="5017284"/>
            <a:ext cx="484632" cy="1196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 used for Development: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C++ or Java or C# or Python</a:t>
            </a:r>
          </a:p>
          <a:p>
            <a:pPr lvl="0"/>
            <a:r>
              <a:rPr lang="en-US" dirty="0"/>
              <a:t>MySQL or Oracle</a:t>
            </a:r>
          </a:p>
          <a:p>
            <a:pPr lvl="0"/>
            <a:r>
              <a:rPr lang="en-US" dirty="0"/>
              <a:t>HTML, CSS or JavaScript </a:t>
            </a:r>
          </a:p>
          <a:p>
            <a:pPr lvl="0"/>
            <a:r>
              <a:rPr lang="en-US" dirty="0" err="1"/>
              <a:t>NetBeans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Draw.IO, Visio, Microsoft project, NCLASS</a:t>
            </a:r>
          </a:p>
          <a:p>
            <a:pPr lvl="0"/>
            <a:r>
              <a:rPr lang="en-US" dirty="0"/>
              <a:t>Android Studio </a:t>
            </a:r>
          </a:p>
          <a:p>
            <a:pPr lvl="0"/>
            <a:r>
              <a:rPr lang="en-US" dirty="0"/>
              <a:t>SQL lite</a:t>
            </a:r>
          </a:p>
          <a:p>
            <a:pPr lvl="0"/>
            <a:r>
              <a:rPr lang="en-US" dirty="0"/>
              <a:t>Domain and hosting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84782"/>
              </p:ext>
            </p:extLst>
          </p:nvPr>
        </p:nvGraphicFramePr>
        <p:xfrm>
          <a:off x="2862582" y="2021820"/>
          <a:ext cx="6405245" cy="218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039"/>
                <a:gridCol w="3007336"/>
                <a:gridCol w="2150870"/>
              </a:tblGrid>
              <a:tr h="123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Serial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Web hosting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700 $ (yearly)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Domain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15 $ (yearly)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Website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Training cost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</a:t>
                      </a:r>
                      <a:r>
                        <a:rPr lang="en-US" sz="1400" dirty="0" smtClean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= 96715</a:t>
                      </a:r>
                      <a:r>
                        <a:rPr lang="en-US" sz="1400" dirty="0">
                          <a:effectLst/>
                        </a:rPr>
                        <a:t>$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5600" y="444500"/>
            <a:ext cx="3554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Cost Analysis: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149860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Fixed Cost: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3100" y="4394200"/>
            <a:ext cx="227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Variable Cost: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39027"/>
              </p:ext>
            </p:extLst>
          </p:nvPr>
        </p:nvGraphicFramePr>
        <p:xfrm>
          <a:off x="2862582" y="4917420"/>
          <a:ext cx="6421117" cy="1343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012"/>
                <a:gridCol w="3014736"/>
                <a:gridCol w="2156369"/>
              </a:tblGrid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Serial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Maintenance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10 $ per </a:t>
                      </a:r>
                      <a:r>
                        <a:rPr lang="en-US" sz="1400" dirty="0" smtClean="0">
                          <a:effectLst/>
                        </a:rPr>
                        <a:t>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Updated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20 $ </a:t>
                      </a:r>
                      <a:r>
                        <a:rPr lang="en-US" sz="1400" dirty="0" smtClean="0">
                          <a:effectLst/>
                        </a:rPr>
                        <a:t>per</a:t>
                      </a:r>
                      <a:r>
                        <a:rPr lang="en-US" sz="1400" baseline="0" dirty="0" smtClean="0">
                          <a:effectLst/>
                        </a:rPr>
                        <a:t>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939800"/>
            <a:ext cx="783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Selecting best candidate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0100" y="2006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We select system 2 as a best candidate system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  <a:endParaRPr lang="bn-BD" sz="2800" dirty="0">
              <a:latin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679700"/>
            <a:ext cx="43561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825500"/>
            <a:ext cx="6108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Why system 2 is best</a:t>
            </a:r>
            <a:r>
              <a:rPr lang="en-GB" sz="4000" b="1" dirty="0"/>
              <a:t>?</a:t>
            </a:r>
            <a:endParaRPr lang="en-US" sz="4000" dirty="0"/>
          </a:p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87" y="3001518"/>
            <a:ext cx="1325626" cy="1449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40" y="2685160"/>
            <a:ext cx="1689100" cy="197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32532"/>
            <a:ext cx="1549400" cy="14651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45981" y="3939108"/>
            <a:ext cx="1473199" cy="35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83428" y="3319144"/>
            <a:ext cx="2019300" cy="35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76606" y="3319144"/>
            <a:ext cx="2019300" cy="35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393847" y="3954017"/>
            <a:ext cx="2002059" cy="35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4931" y="4711700"/>
            <a:ext cx="205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Admin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92650" y="4864100"/>
            <a:ext cx="205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System 1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15400" y="4635803"/>
            <a:ext cx="205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11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26" y="799045"/>
            <a:ext cx="1651000" cy="2065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82" y="3793764"/>
            <a:ext cx="2254758" cy="1689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40" y="3947971"/>
            <a:ext cx="1713077" cy="1438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7" y="3822902"/>
            <a:ext cx="1765198" cy="1693164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rot="5400000">
            <a:off x="7662589" y="1094042"/>
            <a:ext cx="1362621" cy="3222113"/>
          </a:xfrm>
          <a:prstGeom prst="bentArrow">
            <a:avLst>
              <a:gd name="adj1" fmla="val 2520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22297"/>
            <a:ext cx="4061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Marriage Couple(User)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7702" y="287285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Admin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5700" y="5483067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Kazi</a:t>
            </a:r>
            <a:r>
              <a:rPr lang="en-US" sz="3200" b="1" dirty="0" smtClean="0"/>
              <a:t>/Marriage Register</a:t>
            </a:r>
            <a:endParaRPr lang="en-US" sz="3200" b="1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4968515" y="2971079"/>
            <a:ext cx="1088664" cy="55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753807" y="4118606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6271472" y="4239457"/>
            <a:ext cx="20724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343650" y="4875730"/>
            <a:ext cx="20002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53474" y="4875730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74655" y="5577138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System 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74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71424"/>
            <a:ext cx="9423400" cy="60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8B9B03-644F-4BD5-B7F5-FF115D0A3F5D}"/>
              </a:ext>
            </a:extLst>
          </p:cNvPr>
          <p:cNvSpPr>
            <a:spLocks noGrp="1"/>
          </p:cNvSpPr>
          <p:nvPr/>
        </p:nvSpPr>
        <p:spPr>
          <a:xfrm>
            <a:off x="0" y="242622"/>
            <a:ext cx="12192000" cy="1216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Marriage Registration System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AB892DC9-2070-4378-B97D-B796106D039F}"/>
              </a:ext>
            </a:extLst>
          </p:cNvPr>
          <p:cNvSpPr>
            <a:spLocks noGrp="1"/>
          </p:cNvSpPr>
          <p:nvPr/>
        </p:nvSpPr>
        <p:spPr>
          <a:xfrm>
            <a:off x="645035" y="1470121"/>
            <a:ext cx="11050172" cy="131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Name: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DUET_IP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34371A09-7B08-4CE9-8824-10AD8E967093}"/>
              </a:ext>
            </a:extLst>
          </p:cNvPr>
          <p:cNvGrpSpPr/>
          <p:nvPr/>
        </p:nvGrpSpPr>
        <p:grpSpPr>
          <a:xfrm>
            <a:off x="431997" y="2627075"/>
            <a:ext cx="2658794" cy="1892758"/>
            <a:chOff x="464233" y="3060893"/>
            <a:chExt cx="2658794" cy="1892758"/>
          </a:xfrm>
        </p:grpSpPr>
        <p:pic>
          <p:nvPicPr>
            <p:cNvPr id="22" name="Picture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1569AF9-1ADA-4F11-B246-9C8A3D84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25" y="3060893"/>
              <a:ext cx="1524003" cy="1524003"/>
            </a:xfrm>
            <a:prstGeom prst="rect">
              <a:avLst/>
            </a:prstGeom>
          </p:spPr>
        </p:pic>
        <p:sp>
          <p:nvSpPr>
            <p:cNvPr id="23" name="TextBox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E1B7E0E-4B88-4EFD-89E1-D24E9481CB79}"/>
                </a:ext>
              </a:extLst>
            </p:cNvPr>
            <p:cNvSpPr txBox="1"/>
            <p:nvPr/>
          </p:nvSpPr>
          <p:spPr>
            <a:xfrm>
              <a:off x="464233" y="4584896"/>
              <a:ext cx="2658794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Md.Omar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Faruq (164116)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0026375-1718-4283-A846-552C11991F24}"/>
              </a:ext>
            </a:extLst>
          </p:cNvPr>
          <p:cNvGrpSpPr/>
          <p:nvPr/>
        </p:nvGrpSpPr>
        <p:grpSpPr>
          <a:xfrm>
            <a:off x="3035106" y="2640433"/>
            <a:ext cx="2658793" cy="1883954"/>
            <a:chOff x="2795951" y="3065255"/>
            <a:chExt cx="2658793" cy="1883954"/>
          </a:xfrm>
        </p:grpSpPr>
        <p:pic>
          <p:nvPicPr>
            <p:cNvPr id="20" name="Picture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E60316-919E-435D-A34E-50262F38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386" y="3065255"/>
              <a:ext cx="1524003" cy="1524003"/>
            </a:xfrm>
            <a:prstGeom prst="rect">
              <a:avLst/>
            </a:prstGeom>
          </p:spPr>
        </p:pic>
        <p:sp>
          <p:nvSpPr>
            <p:cNvPr id="21" name="TextBox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27C77DF-FFDC-4190-8178-5A956B37DF6B}"/>
                </a:ext>
              </a:extLst>
            </p:cNvPr>
            <p:cNvSpPr txBox="1"/>
            <p:nvPr/>
          </p:nvSpPr>
          <p:spPr>
            <a:xfrm>
              <a:off x="2795951" y="4579877"/>
              <a:ext cx="265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Md.Nasir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Uddin (164106)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DAAE588A-A144-4CCB-9C95-9EE1284FB2D3}"/>
              </a:ext>
            </a:extLst>
          </p:cNvPr>
          <p:cNvGrpSpPr/>
          <p:nvPr/>
        </p:nvGrpSpPr>
        <p:grpSpPr>
          <a:xfrm>
            <a:off x="5927975" y="2647468"/>
            <a:ext cx="3078279" cy="1875273"/>
            <a:chOff x="5505941" y="3072290"/>
            <a:chExt cx="3078279" cy="1875273"/>
          </a:xfrm>
        </p:grpSpPr>
        <p:pic>
          <p:nvPicPr>
            <p:cNvPr id="18" name="Picture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63BC214-B032-4528-9580-3802BE97A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365" y="3072290"/>
              <a:ext cx="1524003" cy="1524003"/>
            </a:xfrm>
            <a:prstGeom prst="rect">
              <a:avLst/>
            </a:prstGeom>
          </p:spPr>
        </p:pic>
        <p:sp>
          <p:nvSpPr>
            <p:cNvPr id="19" name="TextBox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56923B-CBD4-403A-B549-77E84B14443E}"/>
                </a:ext>
              </a:extLst>
            </p:cNvPr>
            <p:cNvSpPr txBox="1"/>
            <p:nvPr/>
          </p:nvSpPr>
          <p:spPr>
            <a:xfrm>
              <a:off x="5505941" y="4578231"/>
              <a:ext cx="307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Md.Harun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-Rashid (164091)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B997666B-A25E-42B7-9A37-27373BBD6B8E}"/>
              </a:ext>
            </a:extLst>
          </p:cNvPr>
          <p:cNvGrpSpPr/>
          <p:nvPr/>
        </p:nvGrpSpPr>
        <p:grpSpPr>
          <a:xfrm>
            <a:off x="9457833" y="2626498"/>
            <a:ext cx="2627642" cy="1893335"/>
            <a:chOff x="8881057" y="3051320"/>
            <a:chExt cx="2627642" cy="1893335"/>
          </a:xfrm>
        </p:grpSpPr>
        <p:pic>
          <p:nvPicPr>
            <p:cNvPr id="16" name="Picture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DBEE882-8571-4043-96EC-906A3C9B0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676" y="3051320"/>
              <a:ext cx="1524003" cy="1524003"/>
            </a:xfrm>
            <a:prstGeom prst="rect">
              <a:avLst/>
            </a:prstGeom>
          </p:spPr>
        </p:pic>
        <p:sp>
          <p:nvSpPr>
            <p:cNvPr id="17" name="TextBox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C47CD47-4DA0-4D8E-8A05-79EF6EE9F542}"/>
                </a:ext>
              </a:extLst>
            </p:cNvPr>
            <p:cNvSpPr txBox="1"/>
            <p:nvPr/>
          </p:nvSpPr>
          <p:spPr>
            <a:xfrm>
              <a:off x="8881057" y="4575323"/>
              <a:ext cx="2627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Aposh kumar pk (164090)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E07A53-7985-45E3-B6D3-78DC04775340}"/>
              </a:ext>
            </a:extLst>
          </p:cNvPr>
          <p:cNvGrpSpPr/>
          <p:nvPr/>
        </p:nvGrpSpPr>
        <p:grpSpPr>
          <a:xfrm>
            <a:off x="6170121" y="4686060"/>
            <a:ext cx="2653290" cy="1920846"/>
            <a:chOff x="7925757" y="4771613"/>
            <a:chExt cx="2653290" cy="1920846"/>
          </a:xfrm>
        </p:grpSpPr>
        <p:pic>
          <p:nvPicPr>
            <p:cNvPr id="14" name="Picture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ECAE2DD-6C96-4864-8415-AC74B2FF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958" y="4771613"/>
              <a:ext cx="1524003" cy="1524003"/>
            </a:xfrm>
            <a:prstGeom prst="rect">
              <a:avLst/>
            </a:prstGeom>
          </p:spPr>
        </p:pic>
        <p:sp>
          <p:nvSpPr>
            <p:cNvPr id="15" name="TextBox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7785164-2248-4772-9578-1459FEC47D39}"/>
                </a:ext>
              </a:extLst>
            </p:cNvPr>
            <p:cNvSpPr txBox="1"/>
            <p:nvPr/>
          </p:nvSpPr>
          <p:spPr>
            <a:xfrm>
              <a:off x="7925757" y="6323127"/>
              <a:ext cx="265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Md.Arif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Hossain (164094)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50E2D18-937D-4E76-9B9B-023783120EE1}"/>
              </a:ext>
            </a:extLst>
          </p:cNvPr>
          <p:cNvGrpSpPr/>
          <p:nvPr/>
        </p:nvGrpSpPr>
        <p:grpSpPr>
          <a:xfrm>
            <a:off x="3149221" y="4686059"/>
            <a:ext cx="2326278" cy="1929319"/>
            <a:chOff x="3149222" y="4745119"/>
            <a:chExt cx="2326278" cy="1929319"/>
          </a:xfrm>
        </p:grpSpPr>
        <p:sp>
          <p:nvSpPr>
            <p:cNvPr id="12" name="TextBox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9715A41-040F-4A3D-9C5D-5C631559DCE5}"/>
                </a:ext>
              </a:extLst>
            </p:cNvPr>
            <p:cNvSpPr txBox="1"/>
            <p:nvPr/>
          </p:nvSpPr>
          <p:spPr>
            <a:xfrm>
              <a:off x="3149222" y="6305106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Shaon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Sarker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(164097)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2C92379-5D48-4414-9975-269716343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359" y="4745119"/>
              <a:ext cx="1524003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>
                <a:solidFill>
                  <a:srgbClr val="FFFF00"/>
                </a:solidFill>
                <a:latin typeface="Times New Roman" panose="02020603050405020304" pitchFamily="18" charset="0"/>
              </a:rPr>
              <a:t>Presentation outline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</a:rPr>
              <a:t>Candidate System Design</a:t>
            </a:r>
            <a:endParaRPr lang="bn-BD" dirty="0">
              <a:latin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</a:rPr>
              <a:t>Select Best Candidate System.</a:t>
            </a:r>
            <a:endParaRPr lang="bn-BD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38200" y="619125"/>
            <a:ext cx="9906000" cy="14779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700" y="265182"/>
            <a:ext cx="4563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Candidate System 1.</a:t>
            </a:r>
            <a:endParaRPr lang="en-US" sz="40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104900"/>
            <a:ext cx="6578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700" y="673100"/>
            <a:ext cx="669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 </a:t>
            </a:r>
            <a:r>
              <a:rPr lang="en-GB" sz="3600" b="1" dirty="0" smtClean="0"/>
              <a:t>to the </a:t>
            </a:r>
            <a:r>
              <a:rPr lang="en-GB" sz="3600" b="1" dirty="0"/>
              <a:t>user uses this system?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082800"/>
            <a:ext cx="2438400" cy="2438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65500" y="2846447"/>
            <a:ext cx="2247900" cy="7810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70600" y="1612900"/>
            <a:ext cx="490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Fill up The marriage Registration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Upload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Download Marriage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28338" y="4308127"/>
            <a:ext cx="4061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Marriage Couple(User)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45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71500"/>
            <a:ext cx="732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What is </a:t>
            </a:r>
            <a:r>
              <a:rPr lang="en-GB" sz="4000" dirty="0" smtClean="0"/>
              <a:t>Admin task  here</a:t>
            </a:r>
            <a:r>
              <a:rPr lang="en-GB" sz="4000" dirty="0"/>
              <a:t>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44700"/>
            <a:ext cx="2438400" cy="24384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733800" y="2779268"/>
            <a:ext cx="1689100" cy="1157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5150" y="1348800"/>
            <a:ext cx="492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 View and verify Application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Generate marriage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/>
              <a:t>Record </a:t>
            </a:r>
            <a:r>
              <a:rPr lang="en-US" sz="3200" b="1" smtClean="0"/>
              <a:t>save</a:t>
            </a:r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Add/update/delete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Maintain system and take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61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779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 used for Development: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C++ or Java or C# or Python</a:t>
            </a:r>
          </a:p>
          <a:p>
            <a:pPr lvl="0"/>
            <a:r>
              <a:rPr lang="en-US" dirty="0"/>
              <a:t>MySQL or Oracle</a:t>
            </a:r>
          </a:p>
          <a:p>
            <a:pPr lvl="0"/>
            <a:r>
              <a:rPr lang="en-US" dirty="0"/>
              <a:t>HTML, CSS or JavaScript </a:t>
            </a:r>
          </a:p>
          <a:p>
            <a:pPr lvl="0"/>
            <a:r>
              <a:rPr lang="en-US" dirty="0" err="1"/>
              <a:t>NetBeans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Draw.IO, Visio, Microsoft project, NCLASS</a:t>
            </a:r>
          </a:p>
          <a:p>
            <a:pPr lvl="0"/>
            <a:r>
              <a:rPr lang="en-US" dirty="0"/>
              <a:t>Android Studio </a:t>
            </a:r>
          </a:p>
          <a:p>
            <a:pPr lvl="0"/>
            <a:r>
              <a:rPr lang="en-US" dirty="0"/>
              <a:t>SQL lite</a:t>
            </a:r>
          </a:p>
          <a:p>
            <a:pPr lvl="0"/>
            <a:r>
              <a:rPr lang="en-US" dirty="0"/>
              <a:t>Domain and hosting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84782"/>
              </p:ext>
            </p:extLst>
          </p:nvPr>
        </p:nvGraphicFramePr>
        <p:xfrm>
          <a:off x="2862582" y="2021820"/>
          <a:ext cx="6405245" cy="218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039"/>
                <a:gridCol w="3007336"/>
                <a:gridCol w="2150870"/>
              </a:tblGrid>
              <a:tr h="123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Serial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Web hosting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700 $ (yearly)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Domain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15 $ (yearly)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Website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 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Training cost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30,000 $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</a:t>
                      </a:r>
                      <a:r>
                        <a:rPr lang="en-US" sz="1400" dirty="0" smtClean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= 96715</a:t>
                      </a:r>
                      <a:r>
                        <a:rPr lang="en-US" sz="1400" dirty="0">
                          <a:effectLst/>
                        </a:rPr>
                        <a:t>$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5600" y="444500"/>
            <a:ext cx="3554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Cost Analysis: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149860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Fixed Cost: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3100" y="4394200"/>
            <a:ext cx="227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Variable Cost: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39027"/>
              </p:ext>
            </p:extLst>
          </p:nvPr>
        </p:nvGraphicFramePr>
        <p:xfrm>
          <a:off x="2862582" y="4917420"/>
          <a:ext cx="6421117" cy="1343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012"/>
                <a:gridCol w="3014736"/>
                <a:gridCol w="2156369"/>
              </a:tblGrid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Serial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Maintenance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10 $ per </a:t>
                      </a:r>
                      <a:r>
                        <a:rPr lang="en-US" sz="1400" dirty="0" smtClean="0">
                          <a:effectLst/>
                        </a:rPr>
                        <a:t>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4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Updated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20 $ </a:t>
                      </a:r>
                      <a:r>
                        <a:rPr lang="en-US" sz="1400" dirty="0" smtClean="0">
                          <a:effectLst/>
                        </a:rPr>
                        <a:t>per</a:t>
                      </a:r>
                      <a:r>
                        <a:rPr lang="en-US" sz="1400" baseline="0" dirty="0" smtClean="0">
                          <a:effectLst/>
                        </a:rPr>
                        <a:t>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720</TotalTime>
  <Words>516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Tw Cen MT</vt:lpstr>
      <vt:lpstr>Vrinda</vt:lpstr>
      <vt:lpstr>Wingdings</vt:lpstr>
      <vt:lpstr>Circuit</vt:lpstr>
      <vt:lpstr>PowerPoint Presentation</vt:lpstr>
      <vt:lpstr>PowerPoint Presentation</vt:lpstr>
      <vt:lpstr>Presentation outline</vt:lpstr>
      <vt:lpstr> </vt:lpstr>
      <vt:lpstr>PowerPoint Presentation</vt:lpstr>
      <vt:lpstr>PowerPoint Presentation</vt:lpstr>
      <vt:lpstr>PowerPoint Presentation</vt:lpstr>
      <vt:lpstr>Tools and Technology used for Development: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Technology used for Development: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Shabbyheart</dc:creator>
  <cp:lastModifiedBy>Shabbyheart</cp:lastModifiedBy>
  <cp:revision>33</cp:revision>
  <dcterms:created xsi:type="dcterms:W3CDTF">2021-01-04T12:22:37Z</dcterms:created>
  <dcterms:modified xsi:type="dcterms:W3CDTF">2021-01-06T07:26:50Z</dcterms:modified>
</cp:coreProperties>
</file>