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6" r:id="rId4"/>
    <p:sldId id="272" r:id="rId5"/>
    <p:sldId id="306" r:id="rId6"/>
    <p:sldId id="275" r:id="rId7"/>
    <p:sldId id="269" r:id="rId8"/>
    <p:sldId id="27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126" y="2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3431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Arial"/>
        <a:ea typeface="Arial"/>
        <a:cs typeface="Arial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e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656800" y="419100"/>
            <a:ext cx="1016000" cy="1016000"/>
          </a:xfrm>
          <a:prstGeom prst="ellips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2805728" y="567055"/>
            <a:ext cx="71814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 Neue UltraLight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605238" y="7470461"/>
            <a:ext cx="7187866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155700">
              <a:lnSpc>
                <a:spcPct val="90000"/>
              </a:lnSpc>
              <a:defRPr sz="9000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solidFill>
                  <a:schemeClr val="accent1"/>
                </a:solidFill>
                <a:latin typeface="Montserrat"/>
                <a:ea typeface="Montserrat"/>
                <a:cs typeface="Montserrat Light"/>
              </a:rPr>
              <a:t>AIZON</a:t>
            </a:r>
            <a:r>
              <a:rPr lang="en-GB" dirty="0">
                <a:solidFill>
                  <a:schemeClr val="bg2"/>
                </a:solidFill>
                <a:latin typeface="Montserrat Light"/>
                <a:ea typeface="Montserrat"/>
                <a:cs typeface="Montserrat Light"/>
              </a:rPr>
              <a:t>LABS </a:t>
            </a:r>
          </a:p>
        </p:txBody>
      </p:sp>
      <p:sp>
        <p:nvSpPr>
          <p:cNvPr id="37" name="Shape 37"/>
          <p:cNvSpPr/>
          <p:nvPr/>
        </p:nvSpPr>
        <p:spPr>
          <a:xfrm>
            <a:off x="17303750" y="12598400"/>
            <a:ext cx="6451600" cy="46166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algn="r" defTabSz="952500">
              <a:lnSpc>
                <a:spcPct val="14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www.</a:t>
            </a:r>
            <a:r>
              <a:rPr lang="en-US" dirty="0">
                <a:ea typeface="Montserrat"/>
              </a:rPr>
              <a:t>aizonlabs.com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F6B0EDCE-FD84-4521-8377-71C9C719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67" y="4465429"/>
            <a:ext cx="13011150" cy="2952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22607" y="420985"/>
            <a:ext cx="133350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Site Map</a:t>
            </a:r>
          </a:p>
        </p:txBody>
      </p:sp>
      <p:sp>
        <p:nvSpPr>
          <p:cNvPr id="337" name="Shape 337"/>
          <p:cNvSpPr/>
          <p:nvPr/>
        </p:nvSpPr>
        <p:spPr>
          <a:xfrm>
            <a:off x="10035723" y="2766752"/>
            <a:ext cx="392430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Home</a:t>
            </a:r>
          </a:p>
        </p:txBody>
      </p:sp>
      <p:sp>
        <p:nvSpPr>
          <p:cNvPr id="338" name="Shape 338"/>
          <p:cNvSpPr/>
          <p:nvPr/>
        </p:nvSpPr>
        <p:spPr>
          <a:xfrm>
            <a:off x="9719095" y="2419639"/>
            <a:ext cx="4559301" cy="1168401"/>
          </a:xfrm>
          <a:prstGeom prst="rect">
            <a:avLst/>
          </a:prstGeom>
          <a:ln w="635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1988800" y="3889233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40" name="Shape 340"/>
          <p:cNvSpPr/>
          <p:nvPr/>
        </p:nvSpPr>
        <p:spPr>
          <a:xfrm flipH="1" flipV="1">
            <a:off x="3742531" y="4583947"/>
            <a:ext cx="16788427" cy="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618923" y="5929052"/>
            <a:ext cx="229870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About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111795" y="5581939"/>
            <a:ext cx="3302001" cy="1168401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759200" y="4676633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759123" y="5932899"/>
            <a:ext cx="2298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Services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251995" y="5581939"/>
            <a:ext cx="3302001" cy="1168401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899400" y="4676633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0848523" y="5929052"/>
            <a:ext cx="229870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Team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0341395" y="5581939"/>
            <a:ext cx="3302001" cy="1168401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11988800" y="4747184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5103023" y="5929052"/>
            <a:ext cx="229870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Goal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4595895" y="5581939"/>
            <a:ext cx="3302001" cy="1168401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6243299" y="4676633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9357523" y="5932899"/>
            <a:ext cx="2298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Contact</a:t>
            </a:r>
          </a:p>
        </p:txBody>
      </p:sp>
      <p:sp>
        <p:nvSpPr>
          <p:cNvPr id="366" name="Shape 366"/>
          <p:cNvSpPr/>
          <p:nvPr/>
        </p:nvSpPr>
        <p:spPr>
          <a:xfrm>
            <a:off x="18850395" y="5581939"/>
            <a:ext cx="3302001" cy="116840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0497799" y="4676633"/>
            <a:ext cx="1" cy="576641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8" name="Shape 352">
            <a:extLst>
              <a:ext uri="{FF2B5EF4-FFF2-40B4-BE49-F238E27FC236}">
                <a16:creationId xmlns:a16="http://schemas.microsoft.com/office/drawing/2014/main" id="{19B67EFC-73EA-4415-88C8-786D1223B568}"/>
              </a:ext>
            </a:extLst>
          </p:cNvPr>
          <p:cNvSpPr/>
          <p:nvPr/>
        </p:nvSpPr>
        <p:spPr>
          <a:xfrm>
            <a:off x="13960024" y="4747184"/>
            <a:ext cx="318370" cy="2858607"/>
          </a:xfrm>
          <a:prstGeom prst="line">
            <a:avLst/>
          </a:prstGeom>
          <a:ln w="38100">
            <a:solidFill>
              <a:schemeClr val="bg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39" name="Shape 359">
            <a:extLst>
              <a:ext uri="{FF2B5EF4-FFF2-40B4-BE49-F238E27FC236}">
                <a16:creationId xmlns:a16="http://schemas.microsoft.com/office/drawing/2014/main" id="{8A2FF358-F8CA-4839-B44F-62BD017B7AE9}"/>
              </a:ext>
            </a:extLst>
          </p:cNvPr>
          <p:cNvSpPr/>
          <p:nvPr/>
        </p:nvSpPr>
        <p:spPr>
          <a:xfrm>
            <a:off x="13134523" y="8366694"/>
            <a:ext cx="229870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Toggle Button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0" name="Shape 360">
            <a:extLst>
              <a:ext uri="{FF2B5EF4-FFF2-40B4-BE49-F238E27FC236}">
                <a16:creationId xmlns:a16="http://schemas.microsoft.com/office/drawing/2014/main" id="{88A26686-A4F5-48FC-9DB0-04248CC7E2EB}"/>
              </a:ext>
            </a:extLst>
          </p:cNvPr>
          <p:cNvSpPr/>
          <p:nvPr/>
        </p:nvSpPr>
        <p:spPr>
          <a:xfrm>
            <a:off x="12627395" y="8019581"/>
            <a:ext cx="3302001" cy="1168401"/>
          </a:xfrm>
          <a:prstGeom prst="rect">
            <a:avLst/>
          </a:prstGeom>
          <a:ln w="63500">
            <a:solidFill>
              <a:schemeClr val="accent2">
                <a:lumMod val="40000"/>
                <a:lumOff val="6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14BCA-E814-4E2D-9556-C56A476C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46" y="9873029"/>
            <a:ext cx="16673312" cy="1168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09D20-B23F-40E8-BEDE-669F9CFD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24" y="11537905"/>
            <a:ext cx="14808003" cy="1356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7535835" y="1870897"/>
            <a:ext cx="5775432" cy="10519387"/>
          </a:xfrm>
          <a:prstGeom prst="rect">
            <a:avLst/>
          </a:prstGeom>
          <a:blipFill>
            <a:blip r:embed="rId2"/>
            <a:srcRect/>
            <a:stretch>
              <a:fillRect t="-1670" b="-1670"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2234F-79DC-433D-AA90-33939B9C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168" y="3098419"/>
            <a:ext cx="4415123" cy="7823201"/>
          </a:xfrm>
          <a:prstGeom prst="rect">
            <a:avLst/>
          </a:prstGeom>
        </p:spPr>
      </p:pic>
      <p:sp>
        <p:nvSpPr>
          <p:cNvPr id="619" name="Shape 619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12224168" y="1307476"/>
            <a:ext cx="7247117" cy="11633202"/>
          </a:xfrm>
          <a:prstGeom prst="rect">
            <a:avLst/>
          </a:prstGeom>
          <a:blipFill>
            <a:blip r:embed="rId4"/>
            <a:srcRect/>
            <a:stretch>
              <a:fillRect t="-1456" b="-1456"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13487713" y="2593190"/>
            <a:ext cx="4737101" cy="8559801"/>
          </a:xfrm>
          <a:prstGeom prst="rect">
            <a:avLst/>
          </a:prstGeom>
          <a:solidFill>
            <a:srgbClr val="656A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622607" y="420985"/>
            <a:ext cx="1318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Design Concept</a:t>
            </a:r>
          </a:p>
        </p:txBody>
      </p:sp>
      <p:sp>
        <p:nvSpPr>
          <p:cNvPr id="625" name="Shape 625"/>
          <p:cNvSpPr/>
          <p:nvPr/>
        </p:nvSpPr>
        <p:spPr>
          <a:xfrm>
            <a:off x="697061" y="3541193"/>
            <a:ext cx="6731001" cy="179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 Light"/>
                <a:ea typeface="Montserrat"/>
                <a:cs typeface="Montserrat Light"/>
              </a:rPr>
              <a:t>Responsive Web Pages</a:t>
            </a:r>
            <a:endParaRPr dirty="0">
              <a:solidFill>
                <a:schemeClr val="accent1"/>
              </a:solidFill>
              <a:latin typeface="Montserrat Light"/>
              <a:ea typeface="Montserrat"/>
              <a:cs typeface="Montserrat Light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95988" y="6473051"/>
            <a:ext cx="204794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Concept: </a:t>
            </a:r>
          </a:p>
        </p:txBody>
      </p:sp>
      <p:sp>
        <p:nvSpPr>
          <p:cNvPr id="627" name="Shape 627"/>
          <p:cNvSpPr/>
          <p:nvPr/>
        </p:nvSpPr>
        <p:spPr>
          <a:xfrm>
            <a:off x="695707" y="7217718"/>
            <a:ext cx="20053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lnSpc>
                <a:spcPct val="100000"/>
              </a:lnSpc>
              <a:defRPr b="1"/>
            </a:pPr>
            <a:r>
              <a:rPr lang="en-US" b="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Responsive</a:t>
            </a:r>
            <a:endParaRPr b="0"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692737" y="7984351"/>
            <a:ext cx="40875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Work Description:</a:t>
            </a:r>
          </a:p>
        </p:txBody>
      </p:sp>
      <p:sp>
        <p:nvSpPr>
          <p:cNvPr id="629" name="Shape 629"/>
          <p:cNvSpPr/>
          <p:nvPr/>
        </p:nvSpPr>
        <p:spPr>
          <a:xfrm>
            <a:off x="692150" y="8959850"/>
            <a:ext cx="7543800" cy="233814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52500">
              <a:lnSpc>
                <a:spcPct val="13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Responsive Bootstrap web page with Dark and Light mode. </a:t>
            </a:r>
            <a:r>
              <a:rPr lang="en-US" dirty="0" err="1">
                <a:solidFill>
                  <a:schemeClr val="accent1"/>
                </a:solidFill>
                <a:latin typeface="Arial"/>
                <a:ea typeface="Arial"/>
                <a:cs typeface="Arial"/>
              </a:rPr>
              <a:t>Aizon</a:t>
            </a:r>
            <a: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 Labs web page is preferred to be a perfect responsive web page.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633" name="Group 633"/>
          <p:cNvGrpSpPr/>
          <p:nvPr/>
        </p:nvGrpSpPr>
        <p:grpSpPr>
          <a:xfrm>
            <a:off x="735153" y="5764353"/>
            <a:ext cx="1041401" cy="282415"/>
            <a:chOff x="0" y="0"/>
            <a:chExt cx="1041399" cy="282413"/>
          </a:xfrm>
        </p:grpSpPr>
        <p:sp>
          <p:nvSpPr>
            <p:cNvPr id="630" name="Shape 630"/>
            <p:cNvSpPr/>
            <p:nvPr/>
          </p:nvSpPr>
          <p:spPr>
            <a:xfrm>
              <a:off x="0" y="0"/>
              <a:ext cx="282414" cy="28241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379492" y="0"/>
              <a:ext cx="282415" cy="282414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758985" y="0"/>
              <a:ext cx="282415" cy="282414"/>
            </a:xfrm>
            <a:prstGeom prst="ellipse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34" name="Shape 634"/>
          <p:cNvSpPr/>
          <p:nvPr/>
        </p:nvSpPr>
        <p:spPr>
          <a:xfrm>
            <a:off x="14441794" y="5338639"/>
            <a:ext cx="2844802" cy="284480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4784147" y="5984377"/>
            <a:ext cx="993045" cy="1571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7" h="20674" extrusionOk="0">
                <a:moveTo>
                  <a:pt x="19730" y="15846"/>
                </a:moveTo>
                <a:cubicBezTo>
                  <a:pt x="20884" y="17547"/>
                  <a:pt x="19675" y="19548"/>
                  <a:pt x="17044" y="20294"/>
                </a:cubicBezTo>
                <a:lnTo>
                  <a:pt x="16702" y="20391"/>
                </a:lnTo>
                <a:cubicBezTo>
                  <a:pt x="14071" y="21137"/>
                  <a:pt x="10973" y="20356"/>
                  <a:pt x="9820" y="18655"/>
                </a:cubicBezTo>
                <a:lnTo>
                  <a:pt x="438" y="4828"/>
                </a:lnTo>
                <a:cubicBezTo>
                  <a:pt x="-716" y="3127"/>
                  <a:pt x="493" y="1126"/>
                  <a:pt x="3124" y="380"/>
                </a:cubicBezTo>
                <a:lnTo>
                  <a:pt x="3466" y="283"/>
                </a:lnTo>
                <a:cubicBezTo>
                  <a:pt x="6097" y="-463"/>
                  <a:pt x="9194" y="318"/>
                  <a:pt x="10348" y="2019"/>
                </a:cubicBezTo>
                <a:cubicBezTo>
                  <a:pt x="10348" y="2019"/>
                  <a:pt x="19730" y="15846"/>
                  <a:pt x="19730" y="15846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5559556" y="5984377"/>
            <a:ext cx="993045" cy="1571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7" h="20674" extrusionOk="0">
                <a:moveTo>
                  <a:pt x="19730" y="15846"/>
                </a:moveTo>
                <a:cubicBezTo>
                  <a:pt x="20884" y="17547"/>
                  <a:pt x="19675" y="19548"/>
                  <a:pt x="17044" y="20294"/>
                </a:cubicBezTo>
                <a:lnTo>
                  <a:pt x="16702" y="20391"/>
                </a:lnTo>
                <a:cubicBezTo>
                  <a:pt x="14071" y="21137"/>
                  <a:pt x="10973" y="20356"/>
                  <a:pt x="9820" y="18655"/>
                </a:cubicBezTo>
                <a:lnTo>
                  <a:pt x="438" y="4828"/>
                </a:lnTo>
                <a:cubicBezTo>
                  <a:pt x="-716" y="3127"/>
                  <a:pt x="493" y="1126"/>
                  <a:pt x="3124" y="380"/>
                </a:cubicBezTo>
                <a:lnTo>
                  <a:pt x="3466" y="283"/>
                </a:lnTo>
                <a:cubicBezTo>
                  <a:pt x="6097" y="-463"/>
                  <a:pt x="9194" y="318"/>
                  <a:pt x="10348" y="2019"/>
                </a:cubicBezTo>
                <a:cubicBezTo>
                  <a:pt x="10348" y="2019"/>
                  <a:pt x="19730" y="15846"/>
                  <a:pt x="19730" y="1584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16419483" y="6006376"/>
            <a:ext cx="541162" cy="884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77"/>
                </a:moveTo>
                <a:cubicBezTo>
                  <a:pt x="14648" y="4547"/>
                  <a:pt x="10800" y="7048"/>
                  <a:pt x="10800" y="9928"/>
                </a:cubicBezTo>
                <a:cubicBezTo>
                  <a:pt x="10800" y="12733"/>
                  <a:pt x="14400" y="14703"/>
                  <a:pt x="19614" y="15309"/>
                </a:cubicBezTo>
                <a:cubicBezTo>
                  <a:pt x="20235" y="15385"/>
                  <a:pt x="21476" y="16219"/>
                  <a:pt x="21476" y="18038"/>
                </a:cubicBezTo>
                <a:cubicBezTo>
                  <a:pt x="21476" y="20160"/>
                  <a:pt x="17752" y="21600"/>
                  <a:pt x="14400" y="21600"/>
                </a:cubicBezTo>
                <a:lnTo>
                  <a:pt x="14276" y="21600"/>
                </a:lnTo>
                <a:cubicBezTo>
                  <a:pt x="7945" y="21600"/>
                  <a:pt x="0" y="18114"/>
                  <a:pt x="0" y="12278"/>
                </a:cubicBezTo>
                <a:cubicBezTo>
                  <a:pt x="0" y="5457"/>
                  <a:pt x="10179" y="1592"/>
                  <a:pt x="19862" y="0"/>
                </a:cubicBezTo>
                <a:cubicBezTo>
                  <a:pt x="19862" y="0"/>
                  <a:pt x="21600" y="2577"/>
                  <a:pt x="21600" y="257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C14F1-C23E-4A4A-934E-536E6B19FA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 r="474" b="685"/>
          <a:stretch/>
        </p:blipFill>
        <p:spPr>
          <a:xfrm>
            <a:off x="13474536" y="2533887"/>
            <a:ext cx="4750277" cy="86191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622607" y="420985"/>
            <a:ext cx="1318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Design Concept</a:t>
            </a:r>
          </a:p>
        </p:txBody>
      </p:sp>
      <p:sp>
        <p:nvSpPr>
          <p:cNvPr id="484" name="Shape 484"/>
          <p:cNvSpPr/>
          <p:nvPr/>
        </p:nvSpPr>
        <p:spPr>
          <a:xfrm>
            <a:off x="9541252" y="2831355"/>
            <a:ext cx="14842748" cy="1000994"/>
          </a:xfrm>
          <a:prstGeom prst="roundRect">
            <a:avLst>
              <a:gd name="adj" fmla="val 29359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9715712" y="3029416"/>
            <a:ext cx="337406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0"/>
                </a:lnTo>
                <a:cubicBezTo>
                  <a:pt x="16237" y="0"/>
                  <a:pt x="21600" y="5419"/>
                  <a:pt x="21600" y="10763"/>
                </a:cubicBezTo>
                <a:cubicBezTo>
                  <a:pt x="21600" y="17518"/>
                  <a:pt x="16237" y="21600"/>
                  <a:pt x="10800" y="21600"/>
                </a:cubicBezTo>
                <a:cubicBezTo>
                  <a:pt x="4022" y="21600"/>
                  <a:pt x="0" y="17518"/>
                  <a:pt x="0" y="10763"/>
                </a:cubicBezTo>
                <a:cubicBezTo>
                  <a:pt x="0" y="5419"/>
                  <a:pt x="4022" y="0"/>
                  <a:pt x="10800" y="0"/>
                </a:cubicBezTo>
              </a:path>
            </a:pathLst>
          </a:custGeom>
          <a:solidFill>
            <a:schemeClr val="accent2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0173488" y="3029416"/>
            <a:ext cx="337410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63" y="0"/>
                </a:moveTo>
                <a:lnTo>
                  <a:pt x="10763" y="0"/>
                </a:lnTo>
                <a:cubicBezTo>
                  <a:pt x="17518" y="0"/>
                  <a:pt x="21600" y="5419"/>
                  <a:pt x="21600" y="10763"/>
                </a:cubicBezTo>
                <a:cubicBezTo>
                  <a:pt x="21600" y="17518"/>
                  <a:pt x="17518" y="21600"/>
                  <a:pt x="10763" y="21600"/>
                </a:cubicBezTo>
                <a:cubicBezTo>
                  <a:pt x="5344" y="21600"/>
                  <a:pt x="0" y="17518"/>
                  <a:pt x="0" y="10763"/>
                </a:cubicBezTo>
                <a:cubicBezTo>
                  <a:pt x="0" y="5419"/>
                  <a:pt x="5344" y="0"/>
                  <a:pt x="10763" y="0"/>
                </a:cubicBezTo>
              </a:path>
            </a:pathLst>
          </a:custGeom>
          <a:solidFill>
            <a:schemeClr val="accent3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0634331" y="3029416"/>
            <a:ext cx="337410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63" y="0"/>
                </a:moveTo>
                <a:lnTo>
                  <a:pt x="10763" y="0"/>
                </a:lnTo>
                <a:cubicBezTo>
                  <a:pt x="16181" y="0"/>
                  <a:pt x="21600" y="5419"/>
                  <a:pt x="21600" y="10763"/>
                </a:cubicBezTo>
                <a:cubicBezTo>
                  <a:pt x="21600" y="17518"/>
                  <a:pt x="16181" y="21600"/>
                  <a:pt x="10763" y="21600"/>
                </a:cubicBezTo>
                <a:cubicBezTo>
                  <a:pt x="5344" y="21600"/>
                  <a:pt x="0" y="17518"/>
                  <a:pt x="0" y="10763"/>
                </a:cubicBezTo>
                <a:cubicBezTo>
                  <a:pt x="0" y="5419"/>
                  <a:pt x="5344" y="0"/>
                  <a:pt x="10763" y="0"/>
                </a:cubicBezTo>
              </a:path>
            </a:pathLst>
          </a:custGeom>
          <a:solidFill>
            <a:schemeClr val="accent5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97061" y="3541193"/>
            <a:ext cx="6731001" cy="179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 Light"/>
                <a:ea typeface="Montserrat"/>
                <a:cs typeface="Montserrat Light"/>
              </a:rPr>
              <a:t>Light Mode Web Design</a:t>
            </a:r>
            <a:endParaRPr dirty="0">
              <a:solidFill>
                <a:schemeClr val="accent1"/>
              </a:solidFill>
              <a:latin typeface="Montserrat Light"/>
              <a:ea typeface="Montserrat"/>
              <a:cs typeface="Montserrat Light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95988" y="6473051"/>
            <a:ext cx="204794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Concept: </a:t>
            </a:r>
          </a:p>
        </p:txBody>
      </p:sp>
      <p:sp>
        <p:nvSpPr>
          <p:cNvPr id="495" name="Shape 495"/>
          <p:cNvSpPr/>
          <p:nvPr/>
        </p:nvSpPr>
        <p:spPr>
          <a:xfrm>
            <a:off x="695707" y="7217718"/>
            <a:ext cx="18995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lnSpc>
                <a:spcPct val="100000"/>
              </a:lnSpc>
              <a:defRPr b="1"/>
            </a:pPr>
            <a:r>
              <a:rPr lang="en-US" b="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Light mode</a:t>
            </a:r>
            <a:endParaRPr b="0"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501" name="Group 501"/>
          <p:cNvGrpSpPr/>
          <p:nvPr/>
        </p:nvGrpSpPr>
        <p:grpSpPr>
          <a:xfrm>
            <a:off x="735153" y="5764353"/>
            <a:ext cx="1041401" cy="282415"/>
            <a:chOff x="0" y="0"/>
            <a:chExt cx="1041399" cy="282413"/>
          </a:xfrm>
        </p:grpSpPr>
        <p:sp>
          <p:nvSpPr>
            <p:cNvPr id="498" name="Shape 498"/>
            <p:cNvSpPr/>
            <p:nvPr/>
          </p:nvSpPr>
          <p:spPr>
            <a:xfrm>
              <a:off x="0" y="0"/>
              <a:ext cx="282414" cy="282414"/>
            </a:xfrm>
            <a:prstGeom prst="ellipse">
              <a:avLst/>
            </a:prstGeom>
            <a:solidFill>
              <a:srgbClr val="656A7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79492" y="0"/>
              <a:ext cx="282415" cy="282414"/>
            </a:xfrm>
            <a:prstGeom prst="ellipse">
              <a:avLst/>
            </a:prstGeom>
            <a:solidFill>
              <a:srgbClr val="87929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tx2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58985" y="0"/>
              <a:ext cx="282415" cy="282414"/>
            </a:xfrm>
            <a:prstGeom prst="ellipse">
              <a:avLst/>
            </a:prstGeom>
            <a:solidFill>
              <a:srgbClr val="BCC2C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bg2"/>
                </a:solidFill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092BC14-47A8-4A39-84C9-8861A203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53" y="3593205"/>
            <a:ext cx="14842747" cy="86724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xfrm>
            <a:off x="22996485" y="567055"/>
            <a:ext cx="336631" cy="65659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83" name="Shape 483"/>
          <p:cNvSpPr/>
          <p:nvPr/>
        </p:nvSpPr>
        <p:spPr>
          <a:xfrm>
            <a:off x="622607" y="420985"/>
            <a:ext cx="1318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Design Concept</a:t>
            </a:r>
          </a:p>
        </p:txBody>
      </p:sp>
      <p:sp>
        <p:nvSpPr>
          <p:cNvPr id="484" name="Shape 484"/>
          <p:cNvSpPr/>
          <p:nvPr/>
        </p:nvSpPr>
        <p:spPr>
          <a:xfrm>
            <a:off x="9541252" y="2831355"/>
            <a:ext cx="14842748" cy="1000994"/>
          </a:xfrm>
          <a:prstGeom prst="roundRect">
            <a:avLst>
              <a:gd name="adj" fmla="val 29359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9715712" y="3029416"/>
            <a:ext cx="337406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0"/>
                </a:lnTo>
                <a:cubicBezTo>
                  <a:pt x="16237" y="0"/>
                  <a:pt x="21600" y="5419"/>
                  <a:pt x="21600" y="10763"/>
                </a:cubicBezTo>
                <a:cubicBezTo>
                  <a:pt x="21600" y="17518"/>
                  <a:pt x="16237" y="21600"/>
                  <a:pt x="10800" y="21600"/>
                </a:cubicBezTo>
                <a:cubicBezTo>
                  <a:pt x="4022" y="21600"/>
                  <a:pt x="0" y="17518"/>
                  <a:pt x="0" y="10763"/>
                </a:cubicBezTo>
                <a:cubicBezTo>
                  <a:pt x="0" y="5419"/>
                  <a:pt x="4022" y="0"/>
                  <a:pt x="10800" y="0"/>
                </a:cubicBezTo>
              </a:path>
            </a:pathLst>
          </a:custGeom>
          <a:solidFill>
            <a:schemeClr val="accent2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0173488" y="3029416"/>
            <a:ext cx="337410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63" y="0"/>
                </a:moveTo>
                <a:lnTo>
                  <a:pt x="10763" y="0"/>
                </a:lnTo>
                <a:cubicBezTo>
                  <a:pt x="17518" y="0"/>
                  <a:pt x="21600" y="5419"/>
                  <a:pt x="21600" y="10763"/>
                </a:cubicBezTo>
                <a:cubicBezTo>
                  <a:pt x="21600" y="17518"/>
                  <a:pt x="17518" y="21600"/>
                  <a:pt x="10763" y="21600"/>
                </a:cubicBezTo>
                <a:cubicBezTo>
                  <a:pt x="5344" y="21600"/>
                  <a:pt x="0" y="17518"/>
                  <a:pt x="0" y="10763"/>
                </a:cubicBezTo>
                <a:cubicBezTo>
                  <a:pt x="0" y="5419"/>
                  <a:pt x="5344" y="0"/>
                  <a:pt x="10763" y="0"/>
                </a:cubicBezTo>
              </a:path>
            </a:pathLst>
          </a:custGeom>
          <a:solidFill>
            <a:schemeClr val="accent3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0634331" y="3029416"/>
            <a:ext cx="337410" cy="33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63" y="0"/>
                </a:moveTo>
                <a:lnTo>
                  <a:pt x="10763" y="0"/>
                </a:lnTo>
                <a:cubicBezTo>
                  <a:pt x="16181" y="0"/>
                  <a:pt x="21600" y="5419"/>
                  <a:pt x="21600" y="10763"/>
                </a:cubicBezTo>
                <a:cubicBezTo>
                  <a:pt x="21600" y="17518"/>
                  <a:pt x="16181" y="21600"/>
                  <a:pt x="10763" y="21600"/>
                </a:cubicBezTo>
                <a:cubicBezTo>
                  <a:pt x="5344" y="21600"/>
                  <a:pt x="0" y="17518"/>
                  <a:pt x="0" y="10763"/>
                </a:cubicBezTo>
                <a:cubicBezTo>
                  <a:pt x="0" y="5419"/>
                  <a:pt x="5344" y="0"/>
                  <a:pt x="10763" y="0"/>
                </a:cubicBezTo>
              </a:path>
            </a:pathLst>
          </a:custGeom>
          <a:solidFill>
            <a:schemeClr val="accent5"/>
          </a:solidFill>
          <a:ln>
            <a:bevel/>
          </a:ln>
        </p:spPr>
        <p:txBody>
          <a:bodyPr lIns="0" tIns="0" rIns="0" bIns="0"/>
          <a:lstStyle/>
          <a:p>
            <a:pPr algn="l" defTabSz="6477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97061" y="3541193"/>
            <a:ext cx="6731001" cy="179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 Light"/>
                <a:ea typeface="Montserrat"/>
                <a:cs typeface="Montserrat Light"/>
              </a:rPr>
              <a:t>Dark Mode Web Design</a:t>
            </a:r>
            <a:endParaRPr dirty="0">
              <a:solidFill>
                <a:schemeClr val="accent1"/>
              </a:solidFill>
              <a:latin typeface="Montserrat Light"/>
              <a:ea typeface="Montserrat"/>
              <a:cs typeface="Montserrat Light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95988" y="6473051"/>
            <a:ext cx="204794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Concept: </a:t>
            </a:r>
          </a:p>
        </p:txBody>
      </p:sp>
      <p:sp>
        <p:nvSpPr>
          <p:cNvPr id="495" name="Shape 495"/>
          <p:cNvSpPr/>
          <p:nvPr/>
        </p:nvSpPr>
        <p:spPr>
          <a:xfrm>
            <a:off x="695707" y="7217718"/>
            <a:ext cx="18787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lnSpc>
                <a:spcPct val="130000"/>
              </a:lnSpc>
              <a:defRPr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lnSpc>
                <a:spcPct val="100000"/>
              </a:lnSpc>
              <a:defRPr b="1"/>
            </a:pPr>
            <a:r>
              <a:rPr lang="en-US" b="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Dark mode</a:t>
            </a:r>
            <a:endParaRPr b="0"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501" name="Group 501"/>
          <p:cNvGrpSpPr/>
          <p:nvPr/>
        </p:nvGrpSpPr>
        <p:grpSpPr>
          <a:xfrm>
            <a:off x="735153" y="5764353"/>
            <a:ext cx="1041401" cy="282415"/>
            <a:chOff x="0" y="0"/>
            <a:chExt cx="1041399" cy="282413"/>
          </a:xfrm>
        </p:grpSpPr>
        <p:sp>
          <p:nvSpPr>
            <p:cNvPr id="498" name="Shape 498"/>
            <p:cNvSpPr/>
            <p:nvPr/>
          </p:nvSpPr>
          <p:spPr>
            <a:xfrm>
              <a:off x="0" y="0"/>
              <a:ext cx="282414" cy="282414"/>
            </a:xfrm>
            <a:prstGeom prst="ellipse">
              <a:avLst/>
            </a:prstGeom>
            <a:solidFill>
              <a:srgbClr val="656A7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79492" y="0"/>
              <a:ext cx="282415" cy="282414"/>
            </a:xfrm>
            <a:prstGeom prst="ellipse">
              <a:avLst/>
            </a:prstGeom>
            <a:solidFill>
              <a:srgbClr val="87929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tx2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58985" y="0"/>
              <a:ext cx="282415" cy="282414"/>
            </a:xfrm>
            <a:prstGeom prst="ellipse">
              <a:avLst/>
            </a:prstGeom>
            <a:solidFill>
              <a:srgbClr val="BCC2C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1">
                  <a:solidFill>
                    <a:srgbClr val="72717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>
                <a:solidFill>
                  <a:schemeClr val="bg2"/>
                </a:solidFill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635E0-7B92-46C8-B7ED-D6E5AF0F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3" y="3566007"/>
            <a:ext cx="14813278" cy="87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63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 rot="21600000">
            <a:off x="6235918" y="2238998"/>
            <a:ext cx="4813301" cy="92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3" y="0"/>
                </a:moveTo>
                <a:lnTo>
                  <a:pt x="2973" y="0"/>
                </a:lnTo>
                <a:cubicBezTo>
                  <a:pt x="1332" y="0"/>
                  <a:pt x="0" y="624"/>
                  <a:pt x="0" y="1392"/>
                </a:cubicBezTo>
                <a:cubicBezTo>
                  <a:pt x="0" y="20218"/>
                  <a:pt x="0" y="20218"/>
                  <a:pt x="0" y="20218"/>
                </a:cubicBezTo>
                <a:cubicBezTo>
                  <a:pt x="0" y="20987"/>
                  <a:pt x="1332" y="21600"/>
                  <a:pt x="2973" y="21600"/>
                </a:cubicBezTo>
                <a:cubicBezTo>
                  <a:pt x="18629" y="21600"/>
                  <a:pt x="18629" y="21600"/>
                  <a:pt x="18629" y="21600"/>
                </a:cubicBezTo>
                <a:cubicBezTo>
                  <a:pt x="20270" y="21600"/>
                  <a:pt x="21600" y="20987"/>
                  <a:pt x="21600" y="20218"/>
                </a:cubicBezTo>
                <a:cubicBezTo>
                  <a:pt x="21600" y="1392"/>
                  <a:pt x="21600" y="1392"/>
                  <a:pt x="21600" y="1392"/>
                </a:cubicBezTo>
                <a:cubicBezTo>
                  <a:pt x="21600" y="624"/>
                  <a:pt x="20270" y="0"/>
                  <a:pt x="18629" y="0"/>
                </a:cubicBezTo>
                <a:cubicBezTo>
                  <a:pt x="2973" y="0"/>
                  <a:pt x="2973" y="0"/>
                  <a:pt x="2973" y="0"/>
                </a:cubicBezTo>
                <a:close/>
                <a:moveTo>
                  <a:pt x="2973" y="0"/>
                </a:moveTo>
                <a:lnTo>
                  <a:pt x="2973" y="0"/>
                </a:lnTo>
                <a:close/>
              </a:path>
            </a:pathLst>
          </a:custGeom>
          <a:solidFill>
            <a:schemeClr val="tx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70" name="Shape 570"/>
          <p:cNvSpPr/>
          <p:nvPr/>
        </p:nvSpPr>
        <p:spPr>
          <a:xfrm rot="21600000">
            <a:off x="7538925" y="2726381"/>
            <a:ext cx="185584" cy="18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0" y="21600"/>
                </a:moveTo>
                <a:lnTo>
                  <a:pt x="11040" y="21600"/>
                </a:lnTo>
                <a:cubicBezTo>
                  <a:pt x="16853" y="21600"/>
                  <a:pt x="21600" y="16812"/>
                  <a:pt x="21600" y="11066"/>
                </a:cubicBezTo>
                <a:cubicBezTo>
                  <a:pt x="21600" y="4735"/>
                  <a:pt x="16853" y="0"/>
                  <a:pt x="11040" y="0"/>
                </a:cubicBezTo>
                <a:cubicBezTo>
                  <a:pt x="4747" y="0"/>
                  <a:pt x="0" y="4735"/>
                  <a:pt x="0" y="11066"/>
                </a:cubicBezTo>
                <a:cubicBezTo>
                  <a:pt x="0" y="16812"/>
                  <a:pt x="4747" y="21600"/>
                  <a:pt x="11040" y="21600"/>
                </a:cubicBezTo>
                <a:close/>
                <a:moveTo>
                  <a:pt x="11040" y="21600"/>
                </a:moveTo>
                <a:lnTo>
                  <a:pt x="11040" y="21600"/>
                </a:lnTo>
                <a:close/>
              </a:path>
            </a:pathLst>
          </a:custGeom>
          <a:solidFill>
            <a:schemeClr val="bg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71" name="Shape 571"/>
          <p:cNvSpPr/>
          <p:nvPr/>
        </p:nvSpPr>
        <p:spPr>
          <a:xfrm rot="21600000">
            <a:off x="8219257" y="10459383"/>
            <a:ext cx="856142" cy="83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21600"/>
                </a:moveTo>
                <a:lnTo>
                  <a:pt x="10858" y="21600"/>
                </a:lnTo>
                <a:cubicBezTo>
                  <a:pt x="16755" y="21600"/>
                  <a:pt x="21600" y="16846"/>
                  <a:pt x="21600" y="10800"/>
                </a:cubicBezTo>
                <a:cubicBezTo>
                  <a:pt x="21600" y="4883"/>
                  <a:pt x="16755" y="0"/>
                  <a:pt x="10858" y="0"/>
                </a:cubicBezTo>
                <a:cubicBezTo>
                  <a:pt x="4857" y="0"/>
                  <a:pt x="0" y="4883"/>
                  <a:pt x="0" y="10800"/>
                </a:cubicBezTo>
                <a:cubicBezTo>
                  <a:pt x="0" y="16846"/>
                  <a:pt x="4857" y="21600"/>
                  <a:pt x="10858" y="21600"/>
                </a:cubicBezTo>
                <a:close/>
                <a:moveTo>
                  <a:pt x="10858" y="21600"/>
                </a:moveTo>
                <a:lnTo>
                  <a:pt x="10858" y="21600"/>
                </a:lnTo>
                <a:close/>
              </a:path>
            </a:pathLst>
          </a:custGeom>
          <a:solidFill>
            <a:schemeClr val="bg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7897993" y="2706935"/>
            <a:ext cx="1779806" cy="213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73" name="Shape 573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622607" y="420985"/>
            <a:ext cx="1318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Design Concept</a:t>
            </a:r>
          </a:p>
        </p:txBody>
      </p:sp>
      <p:sp>
        <p:nvSpPr>
          <p:cNvPr id="575" name="Shape 575"/>
          <p:cNvSpPr/>
          <p:nvPr/>
        </p:nvSpPr>
        <p:spPr>
          <a:xfrm>
            <a:off x="11478644" y="6102410"/>
            <a:ext cx="1498601" cy="1244601"/>
          </a:xfrm>
          <a:prstGeom prst="leftRightArrow">
            <a:avLst>
              <a:gd name="adj1" fmla="val 43217"/>
              <a:gd name="adj2" fmla="val 38578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76" name="Shape 576"/>
          <p:cNvSpPr/>
          <p:nvPr/>
        </p:nvSpPr>
        <p:spPr>
          <a:xfrm rot="21600000">
            <a:off x="6485825" y="3397654"/>
            <a:ext cx="4318001" cy="6908801"/>
          </a:xfrm>
          <a:prstGeom prst="rect">
            <a:avLst/>
          </a:prstGeom>
          <a:solidFill>
            <a:schemeClr val="tx1"/>
          </a:solidFill>
          <a:ln w="25400"/>
        </p:spPr>
        <p:txBody>
          <a:bodyPr lIns="38100" tIns="38100" rIns="38100" bIns="38100"/>
          <a:lstStyle/>
          <a:p>
            <a:pPr defTabSz="3060594">
              <a:buClr>
                <a:srgbClr val="000000"/>
              </a:buClr>
              <a:defRPr sz="18600">
                <a:uFill>
                  <a:solidFill>
                    <a:srgbClr val="000000"/>
                  </a:solidFill>
                </a:uFill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892852" y="9418331"/>
            <a:ext cx="3492500" cy="22453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892852" y="8997337"/>
            <a:ext cx="3492500" cy="22453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6892852" y="8591698"/>
            <a:ext cx="3492500" cy="22453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6892853" y="5301616"/>
            <a:ext cx="3492498" cy="27179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6892853" y="4118362"/>
            <a:ext cx="3492498" cy="70558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19221789" y="4290545"/>
            <a:ext cx="27559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Home	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9212864" y="5163709"/>
            <a:ext cx="33782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About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19221786" y="6026923"/>
            <a:ext cx="3479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Services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9221787" y="6895856"/>
            <a:ext cx="30734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Team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18903815" y="44450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18903815" y="53213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18903815" y="61722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18903815" y="7048500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2553635" y="4170614"/>
            <a:ext cx="2742606" cy="52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Responsive menu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2232170" y="5036709"/>
            <a:ext cx="30734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Logo on header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322848" y="5899923"/>
            <a:ext cx="2971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Home Page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2312531" y="6768856"/>
            <a:ext cx="29845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About the team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2322848" y="7648455"/>
            <a:ext cx="2968629" cy="5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Services &amp; teams 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553634" y="8511669"/>
            <a:ext cx="27559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Contacts &amp;Footer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416415" y="43180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416415" y="51943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5416415" y="6045200"/>
            <a:ext cx="241570" cy="229746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5416415" y="6921500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416415" y="7797800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5416415" y="8699500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215520" y="11774191"/>
            <a:ext cx="2863796" cy="66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625600">
              <a:defRPr sz="3600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cap="none"/>
            </a:pPr>
            <a:r>
              <a:rPr lang="en-US" cap="all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Home screen</a:t>
            </a:r>
            <a:endParaRPr cap="all"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4486669" y="11723391"/>
            <a:ext cx="2863795" cy="66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625600">
              <a:defRPr sz="3600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cap="none"/>
            </a:pPr>
            <a:r>
              <a:rPr lang="en-US" cap="all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Menu screen</a:t>
            </a:r>
          </a:p>
        </p:txBody>
      </p:sp>
      <p:sp>
        <p:nvSpPr>
          <p:cNvPr id="51" name="Shape 577">
            <a:extLst>
              <a:ext uri="{FF2B5EF4-FFF2-40B4-BE49-F238E27FC236}">
                <a16:creationId xmlns:a16="http://schemas.microsoft.com/office/drawing/2014/main" id="{95EDAFB9-D6EA-4E31-9935-BC12DD39D6F5}"/>
              </a:ext>
            </a:extLst>
          </p:cNvPr>
          <p:cNvSpPr/>
          <p:nvPr/>
        </p:nvSpPr>
        <p:spPr>
          <a:xfrm flipV="1">
            <a:off x="9739656" y="4566369"/>
            <a:ext cx="546192" cy="614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52" name="Shape 578">
            <a:extLst>
              <a:ext uri="{FF2B5EF4-FFF2-40B4-BE49-F238E27FC236}">
                <a16:creationId xmlns:a16="http://schemas.microsoft.com/office/drawing/2014/main" id="{B5D91E53-810B-4D30-AFCF-18553E61122E}"/>
              </a:ext>
            </a:extLst>
          </p:cNvPr>
          <p:cNvSpPr/>
          <p:nvPr/>
        </p:nvSpPr>
        <p:spPr>
          <a:xfrm flipV="1">
            <a:off x="9739656" y="4426120"/>
            <a:ext cx="546192" cy="614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53" name="Shape 579">
            <a:extLst>
              <a:ext uri="{FF2B5EF4-FFF2-40B4-BE49-F238E27FC236}">
                <a16:creationId xmlns:a16="http://schemas.microsoft.com/office/drawing/2014/main" id="{EA1EA4C5-B5C2-4EE3-8B23-9D931FD91DD5}"/>
              </a:ext>
            </a:extLst>
          </p:cNvPr>
          <p:cNvSpPr/>
          <p:nvPr/>
        </p:nvSpPr>
        <p:spPr>
          <a:xfrm flipV="1">
            <a:off x="9739656" y="4287254"/>
            <a:ext cx="546192" cy="614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54" name="Shape 569">
            <a:extLst>
              <a:ext uri="{FF2B5EF4-FFF2-40B4-BE49-F238E27FC236}">
                <a16:creationId xmlns:a16="http://schemas.microsoft.com/office/drawing/2014/main" id="{901B2912-A548-4076-BCEF-19D68058A23C}"/>
              </a:ext>
            </a:extLst>
          </p:cNvPr>
          <p:cNvSpPr/>
          <p:nvPr/>
        </p:nvSpPr>
        <p:spPr>
          <a:xfrm rot="21600000">
            <a:off x="13533879" y="2238998"/>
            <a:ext cx="4813301" cy="92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3" y="0"/>
                </a:moveTo>
                <a:lnTo>
                  <a:pt x="2973" y="0"/>
                </a:lnTo>
                <a:cubicBezTo>
                  <a:pt x="1332" y="0"/>
                  <a:pt x="0" y="624"/>
                  <a:pt x="0" y="1392"/>
                </a:cubicBezTo>
                <a:cubicBezTo>
                  <a:pt x="0" y="20218"/>
                  <a:pt x="0" y="20218"/>
                  <a:pt x="0" y="20218"/>
                </a:cubicBezTo>
                <a:cubicBezTo>
                  <a:pt x="0" y="20987"/>
                  <a:pt x="1332" y="21600"/>
                  <a:pt x="2973" y="21600"/>
                </a:cubicBezTo>
                <a:cubicBezTo>
                  <a:pt x="18629" y="21600"/>
                  <a:pt x="18629" y="21600"/>
                  <a:pt x="18629" y="21600"/>
                </a:cubicBezTo>
                <a:cubicBezTo>
                  <a:pt x="20270" y="21600"/>
                  <a:pt x="21600" y="20987"/>
                  <a:pt x="21600" y="20218"/>
                </a:cubicBezTo>
                <a:cubicBezTo>
                  <a:pt x="21600" y="1392"/>
                  <a:pt x="21600" y="1392"/>
                  <a:pt x="21600" y="1392"/>
                </a:cubicBezTo>
                <a:cubicBezTo>
                  <a:pt x="21600" y="624"/>
                  <a:pt x="20270" y="0"/>
                  <a:pt x="18629" y="0"/>
                </a:cubicBezTo>
                <a:cubicBezTo>
                  <a:pt x="2973" y="0"/>
                  <a:pt x="2973" y="0"/>
                  <a:pt x="2973" y="0"/>
                </a:cubicBezTo>
                <a:close/>
                <a:moveTo>
                  <a:pt x="2973" y="0"/>
                </a:moveTo>
                <a:lnTo>
                  <a:pt x="2973" y="0"/>
                </a:lnTo>
                <a:close/>
              </a:path>
            </a:pathLst>
          </a:custGeom>
          <a:solidFill>
            <a:schemeClr val="tx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5" name="Shape 570">
            <a:extLst>
              <a:ext uri="{FF2B5EF4-FFF2-40B4-BE49-F238E27FC236}">
                <a16:creationId xmlns:a16="http://schemas.microsoft.com/office/drawing/2014/main" id="{7C590E36-6486-4219-A600-D0FCA77AF444}"/>
              </a:ext>
            </a:extLst>
          </p:cNvPr>
          <p:cNvSpPr/>
          <p:nvPr/>
        </p:nvSpPr>
        <p:spPr>
          <a:xfrm rot="21600000">
            <a:off x="14836886" y="2726381"/>
            <a:ext cx="185584" cy="18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0" y="21600"/>
                </a:moveTo>
                <a:lnTo>
                  <a:pt x="11040" y="21600"/>
                </a:lnTo>
                <a:cubicBezTo>
                  <a:pt x="16853" y="21600"/>
                  <a:pt x="21600" y="16812"/>
                  <a:pt x="21600" y="11066"/>
                </a:cubicBezTo>
                <a:cubicBezTo>
                  <a:pt x="21600" y="4735"/>
                  <a:pt x="16853" y="0"/>
                  <a:pt x="11040" y="0"/>
                </a:cubicBezTo>
                <a:cubicBezTo>
                  <a:pt x="4747" y="0"/>
                  <a:pt x="0" y="4735"/>
                  <a:pt x="0" y="11066"/>
                </a:cubicBezTo>
                <a:cubicBezTo>
                  <a:pt x="0" y="16812"/>
                  <a:pt x="4747" y="21600"/>
                  <a:pt x="11040" y="21600"/>
                </a:cubicBezTo>
                <a:close/>
                <a:moveTo>
                  <a:pt x="11040" y="21600"/>
                </a:moveTo>
                <a:lnTo>
                  <a:pt x="11040" y="21600"/>
                </a:lnTo>
                <a:close/>
              </a:path>
            </a:pathLst>
          </a:custGeom>
          <a:solidFill>
            <a:schemeClr val="bg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6" name="Shape 571">
            <a:extLst>
              <a:ext uri="{FF2B5EF4-FFF2-40B4-BE49-F238E27FC236}">
                <a16:creationId xmlns:a16="http://schemas.microsoft.com/office/drawing/2014/main" id="{6A02F99A-CFC5-49A5-BE00-323A871E1428}"/>
              </a:ext>
            </a:extLst>
          </p:cNvPr>
          <p:cNvSpPr/>
          <p:nvPr/>
        </p:nvSpPr>
        <p:spPr>
          <a:xfrm rot="21600000">
            <a:off x="15517218" y="10459383"/>
            <a:ext cx="856142" cy="83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21600"/>
                </a:moveTo>
                <a:lnTo>
                  <a:pt x="10858" y="21600"/>
                </a:lnTo>
                <a:cubicBezTo>
                  <a:pt x="16755" y="21600"/>
                  <a:pt x="21600" y="16846"/>
                  <a:pt x="21600" y="10800"/>
                </a:cubicBezTo>
                <a:cubicBezTo>
                  <a:pt x="21600" y="4883"/>
                  <a:pt x="16755" y="0"/>
                  <a:pt x="10858" y="0"/>
                </a:cubicBezTo>
                <a:cubicBezTo>
                  <a:pt x="4857" y="0"/>
                  <a:pt x="0" y="4883"/>
                  <a:pt x="0" y="10800"/>
                </a:cubicBezTo>
                <a:cubicBezTo>
                  <a:pt x="0" y="16846"/>
                  <a:pt x="4857" y="21600"/>
                  <a:pt x="10858" y="21600"/>
                </a:cubicBezTo>
                <a:close/>
                <a:moveTo>
                  <a:pt x="10858" y="21600"/>
                </a:moveTo>
                <a:lnTo>
                  <a:pt x="10858" y="21600"/>
                </a:lnTo>
                <a:close/>
              </a:path>
            </a:pathLst>
          </a:custGeom>
          <a:solidFill>
            <a:schemeClr val="bg2"/>
          </a:solidFill>
          <a:ln>
            <a:bevel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7" name="Shape 572">
            <a:extLst>
              <a:ext uri="{FF2B5EF4-FFF2-40B4-BE49-F238E27FC236}">
                <a16:creationId xmlns:a16="http://schemas.microsoft.com/office/drawing/2014/main" id="{B5D594E2-DDB3-45AD-A43C-B319888D9879}"/>
              </a:ext>
            </a:extLst>
          </p:cNvPr>
          <p:cNvSpPr/>
          <p:nvPr/>
        </p:nvSpPr>
        <p:spPr>
          <a:xfrm>
            <a:off x="15195954" y="2706935"/>
            <a:ext cx="1779806" cy="213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58" name="Shape 576">
            <a:extLst>
              <a:ext uri="{FF2B5EF4-FFF2-40B4-BE49-F238E27FC236}">
                <a16:creationId xmlns:a16="http://schemas.microsoft.com/office/drawing/2014/main" id="{7E9AA07D-F035-44B7-A1BF-1D07F4A8915D}"/>
              </a:ext>
            </a:extLst>
          </p:cNvPr>
          <p:cNvSpPr/>
          <p:nvPr/>
        </p:nvSpPr>
        <p:spPr>
          <a:xfrm rot="21600000">
            <a:off x="13783786" y="3397654"/>
            <a:ext cx="4318001" cy="6908801"/>
          </a:xfrm>
          <a:prstGeom prst="rect">
            <a:avLst/>
          </a:prstGeom>
          <a:solidFill>
            <a:schemeClr val="tx1"/>
          </a:solidFill>
          <a:ln w="25400"/>
        </p:spPr>
        <p:txBody>
          <a:bodyPr lIns="38100" tIns="38100" rIns="38100" bIns="38100"/>
          <a:lstStyle/>
          <a:p>
            <a:pPr defTabSz="3060594">
              <a:buClr>
                <a:srgbClr val="000000"/>
              </a:buClr>
              <a:defRPr sz="18600">
                <a:uFill>
                  <a:solidFill>
                    <a:srgbClr val="000000"/>
                  </a:solidFill>
                </a:uFill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3" name="Shape 581">
            <a:extLst>
              <a:ext uri="{FF2B5EF4-FFF2-40B4-BE49-F238E27FC236}">
                <a16:creationId xmlns:a16="http://schemas.microsoft.com/office/drawing/2014/main" id="{CA735000-8607-4D12-A078-A9ABE88BEC79}"/>
              </a:ext>
            </a:extLst>
          </p:cNvPr>
          <p:cNvSpPr/>
          <p:nvPr/>
        </p:nvSpPr>
        <p:spPr>
          <a:xfrm>
            <a:off x="14190814" y="4118361"/>
            <a:ext cx="3492498" cy="55245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0" name="Shape 578">
            <a:extLst>
              <a:ext uri="{FF2B5EF4-FFF2-40B4-BE49-F238E27FC236}">
                <a16:creationId xmlns:a16="http://schemas.microsoft.com/office/drawing/2014/main" id="{03E39B4C-BE1D-4698-9C83-3A1AF93F469A}"/>
              </a:ext>
            </a:extLst>
          </p:cNvPr>
          <p:cNvSpPr/>
          <p:nvPr/>
        </p:nvSpPr>
        <p:spPr>
          <a:xfrm>
            <a:off x="14425944" y="4898567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1" name="Shape 579">
            <a:extLst>
              <a:ext uri="{FF2B5EF4-FFF2-40B4-BE49-F238E27FC236}">
                <a16:creationId xmlns:a16="http://schemas.microsoft.com/office/drawing/2014/main" id="{92B75FAE-DE59-4A6A-ABCC-856BE28D9628}"/>
              </a:ext>
            </a:extLst>
          </p:cNvPr>
          <p:cNvSpPr/>
          <p:nvPr/>
        </p:nvSpPr>
        <p:spPr>
          <a:xfrm>
            <a:off x="14425953" y="4462108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3" name="Shape 578">
            <a:extLst>
              <a:ext uri="{FF2B5EF4-FFF2-40B4-BE49-F238E27FC236}">
                <a16:creationId xmlns:a16="http://schemas.microsoft.com/office/drawing/2014/main" id="{288CEFB7-FDD4-4D8A-9B1B-ED16B1868FE8}"/>
              </a:ext>
            </a:extLst>
          </p:cNvPr>
          <p:cNvSpPr/>
          <p:nvPr/>
        </p:nvSpPr>
        <p:spPr>
          <a:xfrm>
            <a:off x="14425935" y="5813174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4" name="Shape 579">
            <a:extLst>
              <a:ext uri="{FF2B5EF4-FFF2-40B4-BE49-F238E27FC236}">
                <a16:creationId xmlns:a16="http://schemas.microsoft.com/office/drawing/2014/main" id="{858EB626-5347-48C3-A996-2737E66A3B02}"/>
              </a:ext>
            </a:extLst>
          </p:cNvPr>
          <p:cNvSpPr/>
          <p:nvPr/>
        </p:nvSpPr>
        <p:spPr>
          <a:xfrm>
            <a:off x="14425944" y="5376715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5" name="Shape 578">
            <a:extLst>
              <a:ext uri="{FF2B5EF4-FFF2-40B4-BE49-F238E27FC236}">
                <a16:creationId xmlns:a16="http://schemas.microsoft.com/office/drawing/2014/main" id="{4EBC4A0B-F60E-4CC7-8B6D-0A028AAB35F3}"/>
              </a:ext>
            </a:extLst>
          </p:cNvPr>
          <p:cNvSpPr/>
          <p:nvPr/>
        </p:nvSpPr>
        <p:spPr>
          <a:xfrm>
            <a:off x="14425926" y="6727781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6" name="Shape 579">
            <a:extLst>
              <a:ext uri="{FF2B5EF4-FFF2-40B4-BE49-F238E27FC236}">
                <a16:creationId xmlns:a16="http://schemas.microsoft.com/office/drawing/2014/main" id="{A0765420-B50C-4186-9641-0BD123511BF1}"/>
              </a:ext>
            </a:extLst>
          </p:cNvPr>
          <p:cNvSpPr/>
          <p:nvPr/>
        </p:nvSpPr>
        <p:spPr>
          <a:xfrm>
            <a:off x="14425935" y="6291322"/>
            <a:ext cx="2182547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7" name="Shape 578">
            <a:extLst>
              <a:ext uri="{FF2B5EF4-FFF2-40B4-BE49-F238E27FC236}">
                <a16:creationId xmlns:a16="http://schemas.microsoft.com/office/drawing/2014/main" id="{5A8F7924-AA69-44EF-84EB-5D6CC80DC1AB}"/>
              </a:ext>
            </a:extLst>
          </p:cNvPr>
          <p:cNvSpPr/>
          <p:nvPr/>
        </p:nvSpPr>
        <p:spPr>
          <a:xfrm>
            <a:off x="14425954" y="7204779"/>
            <a:ext cx="1172186" cy="2527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78" name="Shape 578">
            <a:extLst>
              <a:ext uri="{FF2B5EF4-FFF2-40B4-BE49-F238E27FC236}">
                <a16:creationId xmlns:a16="http://schemas.microsoft.com/office/drawing/2014/main" id="{DC5316F6-152B-4B56-995B-C1AD44E1A41B}"/>
              </a:ext>
            </a:extLst>
          </p:cNvPr>
          <p:cNvSpPr/>
          <p:nvPr/>
        </p:nvSpPr>
        <p:spPr>
          <a:xfrm>
            <a:off x="15598168" y="7204779"/>
            <a:ext cx="1010332" cy="25271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81" name="Shape 597">
            <a:extLst>
              <a:ext uri="{FF2B5EF4-FFF2-40B4-BE49-F238E27FC236}">
                <a16:creationId xmlns:a16="http://schemas.microsoft.com/office/drawing/2014/main" id="{FA7242D5-2D94-4C80-A78A-B4CCB934F8D0}"/>
              </a:ext>
            </a:extLst>
          </p:cNvPr>
          <p:cNvSpPr/>
          <p:nvPr/>
        </p:nvSpPr>
        <p:spPr>
          <a:xfrm>
            <a:off x="19221787" y="7760028"/>
            <a:ext cx="30734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Goal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2" name="Shape 603">
            <a:extLst>
              <a:ext uri="{FF2B5EF4-FFF2-40B4-BE49-F238E27FC236}">
                <a16:creationId xmlns:a16="http://schemas.microsoft.com/office/drawing/2014/main" id="{5C7132AA-0C8F-4E7E-9C10-E4E9709E57DB}"/>
              </a:ext>
            </a:extLst>
          </p:cNvPr>
          <p:cNvSpPr/>
          <p:nvPr/>
        </p:nvSpPr>
        <p:spPr>
          <a:xfrm>
            <a:off x="18903815" y="7912672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3" name="Shape 597">
            <a:extLst>
              <a:ext uri="{FF2B5EF4-FFF2-40B4-BE49-F238E27FC236}">
                <a16:creationId xmlns:a16="http://schemas.microsoft.com/office/drawing/2014/main" id="{D81D2232-0626-4649-86E8-4D9478E02865}"/>
              </a:ext>
            </a:extLst>
          </p:cNvPr>
          <p:cNvSpPr/>
          <p:nvPr/>
        </p:nvSpPr>
        <p:spPr>
          <a:xfrm>
            <a:off x="19221787" y="8624200"/>
            <a:ext cx="30734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Contact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4" name="Shape 603">
            <a:extLst>
              <a:ext uri="{FF2B5EF4-FFF2-40B4-BE49-F238E27FC236}">
                <a16:creationId xmlns:a16="http://schemas.microsoft.com/office/drawing/2014/main" id="{0B6B42E9-AD11-43BB-B4B1-C4C96549CD3C}"/>
              </a:ext>
            </a:extLst>
          </p:cNvPr>
          <p:cNvSpPr/>
          <p:nvPr/>
        </p:nvSpPr>
        <p:spPr>
          <a:xfrm>
            <a:off x="18903815" y="8776844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5" name="Shape 597">
            <a:extLst>
              <a:ext uri="{FF2B5EF4-FFF2-40B4-BE49-F238E27FC236}">
                <a16:creationId xmlns:a16="http://schemas.microsoft.com/office/drawing/2014/main" id="{104BE8C0-5160-4600-9938-942F336E0F00}"/>
              </a:ext>
            </a:extLst>
          </p:cNvPr>
          <p:cNvSpPr/>
          <p:nvPr/>
        </p:nvSpPr>
        <p:spPr>
          <a:xfrm>
            <a:off x="19221787" y="9335728"/>
            <a:ext cx="30734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914400">
              <a:lnSpc>
                <a:spcPts val="8800"/>
              </a:lnSpc>
              <a:defRPr sz="3000" spc="-57">
                <a:solidFill>
                  <a:srgbClr val="F1F1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Toggle Button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6" name="Shape 603">
            <a:extLst>
              <a:ext uri="{FF2B5EF4-FFF2-40B4-BE49-F238E27FC236}">
                <a16:creationId xmlns:a16="http://schemas.microsoft.com/office/drawing/2014/main" id="{3DF925F6-A657-4AD1-8E57-219C6DBA18E7}"/>
              </a:ext>
            </a:extLst>
          </p:cNvPr>
          <p:cNvSpPr/>
          <p:nvPr/>
        </p:nvSpPr>
        <p:spPr>
          <a:xfrm>
            <a:off x="18903815" y="9488372"/>
            <a:ext cx="241570" cy="229745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622607" y="420985"/>
            <a:ext cx="937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Wireframes</a:t>
            </a:r>
          </a:p>
        </p:txBody>
      </p:sp>
      <p:sp>
        <p:nvSpPr>
          <p:cNvPr id="374" name="Shape 374"/>
          <p:cNvSpPr/>
          <p:nvPr/>
        </p:nvSpPr>
        <p:spPr>
          <a:xfrm rot="21600000">
            <a:off x="9747565" y="3187164"/>
            <a:ext cx="4876801" cy="7467601"/>
          </a:xfrm>
          <a:prstGeom prst="rect">
            <a:avLst/>
          </a:prstGeom>
          <a:ln w="50800">
            <a:solidFill>
              <a:schemeClr val="tx2"/>
            </a:solidFill>
          </a:ln>
        </p:spPr>
        <p:txBody>
          <a:bodyPr lIns="38100" tIns="38100" rIns="38100" bIns="38100"/>
          <a:lstStyle/>
          <a:p>
            <a:pPr defTabSz="3060594">
              <a:buClr>
                <a:srgbClr val="000000"/>
              </a:buClr>
              <a:defRPr sz="18600">
                <a:uFill>
                  <a:solidFill>
                    <a:srgbClr val="000000"/>
                  </a:solidFill>
                </a:uFill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0118301" y="9824829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0118301" y="9351452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0118301" y="8883389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0118299" y="6238512"/>
            <a:ext cx="4127501" cy="2374901"/>
          </a:xfrm>
          <a:prstGeom prst="rect">
            <a:avLst/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118299" y="3655365"/>
            <a:ext cx="4127501" cy="2336801"/>
          </a:xfrm>
          <a:prstGeom prst="rect">
            <a:avLst/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9398000" y="1905000"/>
            <a:ext cx="5575300" cy="10375900"/>
          </a:xfrm>
          <a:prstGeom prst="roundRect">
            <a:avLst>
              <a:gd name="adj" fmla="val 14388"/>
            </a:avLst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1626850" y="10915650"/>
            <a:ext cx="1130300" cy="1130300"/>
          </a:xfrm>
          <a:prstGeom prst="ellipse">
            <a:avLst/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1150600" y="2489200"/>
            <a:ext cx="2489200" cy="215900"/>
          </a:xfrm>
          <a:prstGeom prst="roundRect">
            <a:avLst>
              <a:gd name="adj" fmla="val 50000"/>
            </a:avLst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0763250" y="2495550"/>
            <a:ext cx="215900" cy="215900"/>
          </a:xfrm>
          <a:prstGeom prst="ellipse">
            <a:avLst/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6390370" y="5292629"/>
            <a:ext cx="39243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EXPLORE MORE</a:t>
            </a:r>
          </a:p>
        </p:txBody>
      </p:sp>
      <p:grpSp>
        <p:nvGrpSpPr>
          <p:cNvPr id="393" name="Group 393"/>
          <p:cNvGrpSpPr/>
          <p:nvPr/>
        </p:nvGrpSpPr>
        <p:grpSpPr>
          <a:xfrm rot="10800000">
            <a:off x="7416800" y="7048500"/>
            <a:ext cx="3662168" cy="635000"/>
            <a:chOff x="0" y="0"/>
            <a:chExt cx="3662167" cy="635000"/>
          </a:xfrm>
        </p:grpSpPr>
        <p:sp>
          <p:nvSpPr>
            <p:cNvPr id="391" name="Shape 391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4" name="Shape 394"/>
          <p:cNvSpPr/>
          <p:nvPr/>
        </p:nvSpPr>
        <p:spPr>
          <a:xfrm>
            <a:off x="2371718" y="7138878"/>
            <a:ext cx="4859714" cy="45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About the company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398" name="Group 398"/>
          <p:cNvGrpSpPr/>
          <p:nvPr/>
        </p:nvGrpSpPr>
        <p:grpSpPr>
          <a:xfrm>
            <a:off x="12979400" y="9156700"/>
            <a:ext cx="3662168" cy="635000"/>
            <a:chOff x="0" y="0"/>
            <a:chExt cx="3662167" cy="635000"/>
          </a:xfrm>
        </p:grpSpPr>
        <p:sp>
          <p:nvSpPr>
            <p:cNvPr id="396" name="Shape 396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9" name="Shape 399"/>
          <p:cNvSpPr/>
          <p:nvPr/>
        </p:nvSpPr>
        <p:spPr>
          <a:xfrm>
            <a:off x="17106900" y="9313238"/>
            <a:ext cx="39243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Team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" name="Shape 429">
            <a:extLst>
              <a:ext uri="{FF2B5EF4-FFF2-40B4-BE49-F238E27FC236}">
                <a16:creationId xmlns:a16="http://schemas.microsoft.com/office/drawing/2014/main" id="{6C32CF59-BB8A-46D3-8ACB-1C049974BA22}"/>
              </a:ext>
            </a:extLst>
          </p:cNvPr>
          <p:cNvSpPr/>
          <p:nvPr/>
        </p:nvSpPr>
        <p:spPr>
          <a:xfrm>
            <a:off x="10352708" y="5292629"/>
            <a:ext cx="1595783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grpSp>
        <p:nvGrpSpPr>
          <p:cNvPr id="388" name="Group 388"/>
          <p:cNvGrpSpPr/>
          <p:nvPr/>
        </p:nvGrpSpPr>
        <p:grpSpPr>
          <a:xfrm>
            <a:off x="10725340" y="4984354"/>
            <a:ext cx="5029200" cy="903529"/>
            <a:chOff x="0" y="0"/>
            <a:chExt cx="3662167" cy="635000"/>
          </a:xfrm>
        </p:grpSpPr>
        <p:sp>
          <p:nvSpPr>
            <p:cNvPr id="386" name="Shape 386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2" name="Shape 577">
            <a:extLst>
              <a:ext uri="{FF2B5EF4-FFF2-40B4-BE49-F238E27FC236}">
                <a16:creationId xmlns:a16="http://schemas.microsoft.com/office/drawing/2014/main" id="{FF154CA8-C531-4A0A-BD2E-A61F129CDED0}"/>
              </a:ext>
            </a:extLst>
          </p:cNvPr>
          <p:cNvSpPr/>
          <p:nvPr/>
        </p:nvSpPr>
        <p:spPr>
          <a:xfrm flipV="1">
            <a:off x="13533880" y="4096766"/>
            <a:ext cx="546192" cy="61491"/>
          </a:xfrm>
          <a:prstGeom prst="rect">
            <a:avLst/>
          </a:prstGeom>
          <a:solidFill>
            <a:schemeClr val="accent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33" name="Shape 578">
            <a:extLst>
              <a:ext uri="{FF2B5EF4-FFF2-40B4-BE49-F238E27FC236}">
                <a16:creationId xmlns:a16="http://schemas.microsoft.com/office/drawing/2014/main" id="{B0F18250-5D2A-4EA0-8393-5D021D143505}"/>
              </a:ext>
            </a:extLst>
          </p:cNvPr>
          <p:cNvSpPr/>
          <p:nvPr/>
        </p:nvSpPr>
        <p:spPr>
          <a:xfrm flipV="1">
            <a:off x="13533880" y="3956517"/>
            <a:ext cx="546192" cy="61491"/>
          </a:xfrm>
          <a:prstGeom prst="rect">
            <a:avLst/>
          </a:prstGeom>
          <a:solidFill>
            <a:schemeClr val="accent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34" name="Shape 579">
            <a:extLst>
              <a:ext uri="{FF2B5EF4-FFF2-40B4-BE49-F238E27FC236}">
                <a16:creationId xmlns:a16="http://schemas.microsoft.com/office/drawing/2014/main" id="{0EE05943-5304-4D9A-BF21-0AB9EEA7E63E}"/>
              </a:ext>
            </a:extLst>
          </p:cNvPr>
          <p:cNvSpPr/>
          <p:nvPr/>
        </p:nvSpPr>
        <p:spPr>
          <a:xfrm flipV="1">
            <a:off x="13533880" y="3817651"/>
            <a:ext cx="546192" cy="61491"/>
          </a:xfrm>
          <a:prstGeom prst="rect">
            <a:avLst/>
          </a:prstGeom>
          <a:solidFill>
            <a:schemeClr val="accent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highlight>
                <a:srgbClr val="29313C"/>
              </a:highlight>
              <a:latin typeface="Arial"/>
              <a:ea typeface="Arial"/>
              <a:cs typeface="Arial"/>
            </a:endParaRPr>
          </a:p>
        </p:txBody>
      </p:sp>
      <p:grpSp>
        <p:nvGrpSpPr>
          <p:cNvPr id="35" name="Group 393">
            <a:extLst>
              <a:ext uri="{FF2B5EF4-FFF2-40B4-BE49-F238E27FC236}">
                <a16:creationId xmlns:a16="http://schemas.microsoft.com/office/drawing/2014/main" id="{88D5EBBA-41C6-4A6E-87BB-7AAC38C5CA25}"/>
              </a:ext>
            </a:extLst>
          </p:cNvPr>
          <p:cNvGrpSpPr/>
          <p:nvPr/>
        </p:nvGrpSpPr>
        <p:grpSpPr>
          <a:xfrm>
            <a:off x="13669419" y="3662144"/>
            <a:ext cx="3662168" cy="635000"/>
            <a:chOff x="0" y="0"/>
            <a:chExt cx="3662167" cy="635000"/>
          </a:xfrm>
        </p:grpSpPr>
        <p:sp>
          <p:nvSpPr>
            <p:cNvPr id="36" name="Shape 391">
              <a:extLst>
                <a:ext uri="{FF2B5EF4-FFF2-40B4-BE49-F238E27FC236}">
                  <a16:creationId xmlns:a16="http://schemas.microsoft.com/office/drawing/2014/main" id="{D56C6CF3-22A6-4F29-9E83-98533DBA41B4}"/>
                </a:ext>
              </a:extLst>
            </p:cNvPr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37" name="Shape 392">
              <a:extLst>
                <a:ext uri="{FF2B5EF4-FFF2-40B4-BE49-F238E27FC236}">
                  <a16:creationId xmlns:a16="http://schemas.microsoft.com/office/drawing/2014/main" id="{A2B48C84-2CD8-445E-B56E-4B6F32DCC375}"/>
                </a:ext>
              </a:extLst>
            </p:cNvPr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8" name="Shape 438">
            <a:extLst>
              <a:ext uri="{FF2B5EF4-FFF2-40B4-BE49-F238E27FC236}">
                <a16:creationId xmlns:a16="http://schemas.microsoft.com/office/drawing/2014/main" id="{20AABBBE-8EC1-4F50-A0AB-E471EA9D5189}"/>
              </a:ext>
            </a:extLst>
          </p:cNvPr>
          <p:cNvSpPr/>
          <p:nvPr/>
        </p:nvSpPr>
        <p:spPr>
          <a:xfrm>
            <a:off x="17729200" y="3756429"/>
            <a:ext cx="33020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main menu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429">
            <a:extLst>
              <a:ext uri="{FF2B5EF4-FFF2-40B4-BE49-F238E27FC236}">
                <a16:creationId xmlns:a16="http://schemas.microsoft.com/office/drawing/2014/main" id="{3EE9892B-936C-4570-8005-9153553161E4}"/>
              </a:ext>
            </a:extLst>
          </p:cNvPr>
          <p:cNvSpPr/>
          <p:nvPr/>
        </p:nvSpPr>
        <p:spPr>
          <a:xfrm>
            <a:off x="7966030" y="6119783"/>
            <a:ext cx="1595783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02" name="Shape 402"/>
          <p:cNvSpPr>
            <a:spLocks noGrp="1"/>
          </p:cNvSpPr>
          <p:nvPr>
            <p:ph type="sldNum" sz="quarter" idx="2"/>
          </p:nvPr>
        </p:nvSpPr>
        <p:spPr>
          <a:xfrm>
            <a:off x="22852761" y="571500"/>
            <a:ext cx="624078" cy="647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22607" y="420985"/>
            <a:ext cx="93726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Wireframes</a:t>
            </a:r>
          </a:p>
        </p:txBody>
      </p:sp>
      <p:sp>
        <p:nvSpPr>
          <p:cNvPr id="404" name="Shape 404"/>
          <p:cNvSpPr/>
          <p:nvPr/>
        </p:nvSpPr>
        <p:spPr>
          <a:xfrm>
            <a:off x="5844799" y="2093397"/>
            <a:ext cx="12700001" cy="852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481"/>
                </a:moveTo>
                <a:lnTo>
                  <a:pt x="0" y="20481"/>
                </a:lnTo>
                <a:cubicBezTo>
                  <a:pt x="0" y="21100"/>
                  <a:pt x="346" y="21600"/>
                  <a:pt x="774" y="21600"/>
                </a:cubicBezTo>
                <a:cubicBezTo>
                  <a:pt x="20827" y="21600"/>
                  <a:pt x="20827" y="21600"/>
                  <a:pt x="20827" y="21600"/>
                </a:cubicBezTo>
                <a:cubicBezTo>
                  <a:pt x="21254" y="21600"/>
                  <a:pt x="21600" y="21100"/>
                  <a:pt x="21600" y="20481"/>
                </a:cubicBezTo>
                <a:cubicBezTo>
                  <a:pt x="21600" y="1119"/>
                  <a:pt x="21600" y="1119"/>
                  <a:pt x="21600" y="1119"/>
                </a:cubicBezTo>
                <a:cubicBezTo>
                  <a:pt x="21600" y="501"/>
                  <a:pt x="21254" y="0"/>
                  <a:pt x="20827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346" y="0"/>
                  <a:pt x="0" y="501"/>
                  <a:pt x="0" y="1119"/>
                </a:cubicBezTo>
                <a:lnTo>
                  <a:pt x="0" y="20481"/>
                </a:lnTo>
              </a:path>
            </a:pathLst>
          </a:custGeom>
          <a:ln w="50800">
            <a:solidFill>
              <a:schemeClr val="tx2"/>
            </a:solidFill>
            <a:bevel/>
          </a:ln>
        </p:spPr>
        <p:txBody>
          <a:bodyPr lIns="0" tIns="0" rIns="0" bIns="0"/>
          <a:lstStyle/>
          <a:p>
            <a:pPr algn="l" defTabSz="9144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381500" y="10619023"/>
            <a:ext cx="15595600" cy="285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3" y="0"/>
                </a:moveTo>
                <a:lnTo>
                  <a:pt x="21583" y="0"/>
                </a:ln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879"/>
                </a:cubicBezTo>
                <a:cubicBezTo>
                  <a:pt x="0" y="18879"/>
                  <a:pt x="0" y="18879"/>
                  <a:pt x="0" y="18879"/>
                </a:cubicBezTo>
                <a:cubicBezTo>
                  <a:pt x="0" y="19758"/>
                  <a:pt x="0" y="20679"/>
                  <a:pt x="16" y="20679"/>
                </a:cubicBezTo>
                <a:cubicBezTo>
                  <a:pt x="16" y="21600"/>
                  <a:pt x="33" y="21600"/>
                  <a:pt x="33" y="21600"/>
                </a:cubicBezTo>
                <a:cubicBezTo>
                  <a:pt x="21567" y="21600"/>
                  <a:pt x="21567" y="21600"/>
                  <a:pt x="21567" y="21600"/>
                </a:cubicBezTo>
                <a:cubicBezTo>
                  <a:pt x="21567" y="21600"/>
                  <a:pt x="21583" y="21600"/>
                  <a:pt x="21583" y="20679"/>
                </a:cubicBezTo>
                <a:cubicBezTo>
                  <a:pt x="21600" y="20679"/>
                  <a:pt x="21600" y="19758"/>
                  <a:pt x="21600" y="18879"/>
                </a:cubicBezTo>
                <a:cubicBezTo>
                  <a:pt x="21600" y="879"/>
                  <a:pt x="21600" y="879"/>
                  <a:pt x="21600" y="879"/>
                </a:cubicBezTo>
                <a:cubicBezTo>
                  <a:pt x="21600" y="0"/>
                  <a:pt x="21583" y="0"/>
                  <a:pt x="21583" y="0"/>
                </a:cubicBezTo>
              </a:path>
            </a:pathLst>
          </a:custGeom>
          <a:ln w="50800">
            <a:solidFill>
              <a:schemeClr val="tx2"/>
            </a:solidFill>
            <a:bevel/>
          </a:ln>
        </p:spPr>
        <p:txBody>
          <a:bodyPr lIns="0" tIns="0" rIns="0" bIns="0"/>
          <a:lstStyle/>
          <a:p>
            <a:pPr algn="l" defTabSz="914400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422959" y="10907827"/>
            <a:ext cx="15543677" cy="177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1" y="21600"/>
                </a:moveTo>
                <a:lnTo>
                  <a:pt x="931" y="21600"/>
                </a:lnTo>
                <a:cubicBezTo>
                  <a:pt x="9960" y="21600"/>
                  <a:pt x="9960" y="21600"/>
                  <a:pt x="9960" y="21600"/>
                </a:cubicBezTo>
                <a:cubicBezTo>
                  <a:pt x="11623" y="21600"/>
                  <a:pt x="11623" y="21600"/>
                  <a:pt x="11623" y="21600"/>
                </a:cubicBezTo>
                <a:cubicBezTo>
                  <a:pt x="20669" y="21600"/>
                  <a:pt x="20669" y="21600"/>
                  <a:pt x="20669" y="21600"/>
                </a:cubicBezTo>
                <a:cubicBezTo>
                  <a:pt x="21085" y="21600"/>
                  <a:pt x="21451" y="8613"/>
                  <a:pt x="216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0" y="8613"/>
                  <a:pt x="515" y="21600"/>
                  <a:pt x="931" y="21600"/>
                </a:cubicBezTo>
              </a:path>
            </a:pathLst>
          </a:custGeom>
          <a:ln w="50800">
            <a:solidFill>
              <a:schemeClr val="tx2"/>
            </a:solidFill>
            <a:bevel/>
          </a:ln>
        </p:spPr>
        <p:txBody>
          <a:bodyPr lIns="0" tIns="0" rIns="0" bIns="0"/>
          <a:lstStyle/>
          <a:p>
            <a:pPr algn="l" defTabSz="914400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765497" y="3747691"/>
            <a:ext cx="10909301" cy="3225801"/>
          </a:xfrm>
          <a:prstGeom prst="rect">
            <a:avLst/>
          </a:prstGeom>
          <a:ln w="508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0" name="Shape 410"/>
          <p:cNvSpPr/>
          <p:nvPr/>
        </p:nvSpPr>
        <p:spPr>
          <a:xfrm rot="21600000">
            <a:off x="6343965" y="2806165"/>
            <a:ext cx="11696701" cy="7467601"/>
          </a:xfrm>
          <a:prstGeom prst="rect">
            <a:avLst/>
          </a:prstGeom>
          <a:ln w="50800">
            <a:solidFill>
              <a:schemeClr val="tx2"/>
            </a:solidFill>
          </a:ln>
        </p:spPr>
        <p:txBody>
          <a:bodyPr lIns="38100" tIns="38100" rIns="38100" bIns="38100"/>
          <a:lstStyle/>
          <a:p>
            <a:pPr defTabSz="3060594">
              <a:buClr>
                <a:srgbClr val="000000"/>
              </a:buClr>
              <a:defRPr sz="18600">
                <a:uFill>
                  <a:solidFill>
                    <a:srgbClr val="000000"/>
                  </a:solidFill>
                </a:uFill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752801" y="8262729"/>
            <a:ext cx="10679792" cy="24567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752801" y="7789352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752800" y="7321289"/>
            <a:ext cx="10679793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6752801" y="9634329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752800" y="9160952"/>
            <a:ext cx="10679791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6752801" y="8692889"/>
            <a:ext cx="4127500" cy="245695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765500" y="3166786"/>
            <a:ext cx="1727202" cy="302682"/>
          </a:xfrm>
          <a:prstGeom prst="rect">
            <a:avLst/>
          </a:prstGeom>
          <a:noFill/>
          <a:ln w="50800" cap="flat">
            <a:solidFill>
              <a:schemeClr val="tx2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26" name="Shape 426"/>
          <p:cNvSpPr/>
          <p:nvPr/>
        </p:nvSpPr>
        <p:spPr>
          <a:xfrm flipV="1">
            <a:off x="6776597" y="3165624"/>
            <a:ext cx="1706360" cy="304802"/>
          </a:xfrm>
          <a:prstGeom prst="line">
            <a:avLst/>
          </a:prstGeom>
          <a:noFill/>
          <a:ln w="50800" cap="flat">
            <a:solidFill>
              <a:schemeClr val="tx2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27" name="Shape 427"/>
          <p:cNvSpPr/>
          <p:nvPr/>
        </p:nvSpPr>
        <p:spPr>
          <a:xfrm flipH="1" flipV="1">
            <a:off x="6776596" y="3165624"/>
            <a:ext cx="1706360" cy="304802"/>
          </a:xfrm>
          <a:prstGeom prst="line">
            <a:avLst/>
          </a:prstGeom>
          <a:noFill/>
          <a:ln w="50800" cap="flat">
            <a:solidFill>
              <a:schemeClr val="tx2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9064200" y="3166787"/>
            <a:ext cx="1595783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0824254" y="3166787"/>
            <a:ext cx="1595784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2584309" y="3166787"/>
            <a:ext cx="1595783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4344363" y="3166787"/>
            <a:ext cx="1595784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6104419" y="3166787"/>
            <a:ext cx="1595784" cy="304802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155700">
              <a:defRPr sz="7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grpSp>
        <p:nvGrpSpPr>
          <p:cNvPr id="437" name="Group 437"/>
          <p:cNvGrpSpPr/>
          <p:nvPr/>
        </p:nvGrpSpPr>
        <p:grpSpPr>
          <a:xfrm>
            <a:off x="16090900" y="2997200"/>
            <a:ext cx="3662168" cy="635000"/>
            <a:chOff x="0" y="0"/>
            <a:chExt cx="3662167" cy="635000"/>
          </a:xfrm>
        </p:grpSpPr>
        <p:sp>
          <p:nvSpPr>
            <p:cNvPr id="435" name="Shape 435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38" name="Shape 438"/>
          <p:cNvSpPr/>
          <p:nvPr/>
        </p:nvSpPr>
        <p:spPr>
          <a:xfrm>
            <a:off x="20056023" y="3077716"/>
            <a:ext cx="33020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main menu</a:t>
            </a:r>
          </a:p>
        </p:txBody>
      </p:sp>
      <p:grpSp>
        <p:nvGrpSpPr>
          <p:cNvPr id="441" name="Group 441"/>
          <p:cNvGrpSpPr/>
          <p:nvPr/>
        </p:nvGrpSpPr>
        <p:grpSpPr>
          <a:xfrm rot="10800000">
            <a:off x="5361857" y="5935002"/>
            <a:ext cx="3662168" cy="635000"/>
            <a:chOff x="0" y="0"/>
            <a:chExt cx="3662167" cy="635000"/>
          </a:xfrm>
        </p:grpSpPr>
        <p:sp>
          <p:nvSpPr>
            <p:cNvPr id="439" name="Shape 439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>
            <a:off x="944980" y="6015518"/>
            <a:ext cx="39243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EXPLORE MORE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445" name="Group 445"/>
          <p:cNvGrpSpPr/>
          <p:nvPr/>
        </p:nvGrpSpPr>
        <p:grpSpPr>
          <a:xfrm rot="10800000">
            <a:off x="4978400" y="8267700"/>
            <a:ext cx="3662168" cy="635000"/>
            <a:chOff x="0" y="0"/>
            <a:chExt cx="3662167" cy="635000"/>
          </a:xfrm>
        </p:grpSpPr>
        <p:sp>
          <p:nvSpPr>
            <p:cNvPr id="443" name="Shape 443"/>
            <p:cNvSpPr/>
            <p:nvPr/>
          </p:nvSpPr>
          <p:spPr>
            <a:xfrm flipV="1">
              <a:off x="330200" y="317477"/>
              <a:ext cx="3331968" cy="23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46" name="Shape 446"/>
          <p:cNvSpPr/>
          <p:nvPr/>
        </p:nvSpPr>
        <p:spPr>
          <a:xfrm>
            <a:off x="452406" y="8421492"/>
            <a:ext cx="4416875" cy="45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About the company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0630431" y="12174603"/>
            <a:ext cx="4766886" cy="45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914400">
              <a:lnSpc>
                <a:spcPct val="80000"/>
              </a:lnSpc>
              <a:defRPr sz="3600" b="1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Lap / desktop frame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8">
  <a:themeElements>
    <a:clrScheme name="WP_Dark">
      <a:dk1>
        <a:srgbClr val="29313C"/>
      </a:dk1>
      <a:lt1>
        <a:srgbClr val="525663"/>
      </a:lt1>
      <a:dk2>
        <a:srgbClr val="747F8C"/>
      </a:dk2>
      <a:lt2>
        <a:srgbClr val="AEB5BF"/>
      </a:lt2>
      <a:accent1>
        <a:srgbClr val="FFFFFF"/>
      </a:accent1>
      <a:accent2>
        <a:srgbClr val="E9354C"/>
      </a:accent2>
      <a:accent3>
        <a:srgbClr val="F9C30B"/>
      </a:accent3>
      <a:accent4>
        <a:srgbClr val="39BAD8"/>
      </a:accent4>
      <a:accent5>
        <a:srgbClr val="B5D43A"/>
      </a:accent5>
      <a:accent6>
        <a:srgbClr val="835581"/>
      </a:accent6>
      <a:hlink>
        <a:srgbClr val="747F8C"/>
      </a:hlink>
      <a:folHlink>
        <a:srgbClr val="AEB5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129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Helvetica</vt:lpstr>
      <vt:lpstr>Helvetica Neue</vt:lpstr>
      <vt:lpstr>Helvetica Neue UltraLight</vt:lpstr>
      <vt:lpstr>Lucida Grande</vt:lpstr>
      <vt:lpstr>Montserrat</vt:lpstr>
      <vt:lpstr>Montserrat Light</vt:lpstr>
      <vt:lpstr>New_Template8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shabeer</dc:creator>
  <cp:lastModifiedBy>md shabeer</cp:lastModifiedBy>
  <cp:revision>141</cp:revision>
  <dcterms:modified xsi:type="dcterms:W3CDTF">2022-01-20T12:00:36Z</dcterms:modified>
</cp:coreProperties>
</file>