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89076" autoAdjust="0"/>
  </p:normalViewPr>
  <p:slideViewPr>
    <p:cSldViewPr snapToGrid="0">
      <p:cViewPr>
        <p:scale>
          <a:sx n="50" d="100"/>
          <a:sy n="50" d="100"/>
        </p:scale>
        <p:origin x="19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19F5-D12B-4F7D-9384-21EBF4D2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3E77-C727-4A60-83D5-71656A0C0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9DDE-1F45-4546-9210-B432DDFE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E6C7-773E-4ACD-9E21-C6C881D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F8C7-8D84-4832-8636-249B7B57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6C9-D3FD-478B-8F8B-35F7F37A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4EBC-D9F6-4AE2-A31B-270E31A5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A013-4E0B-4D4B-BB29-98CDF742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9F5A-0A4D-429F-823F-ECC19FD7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3EF1-54D3-4C5D-95DA-DF5F0DD9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325A4-D51D-4297-8B46-9AC87EA7D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A01E3-BD88-4F6A-AFDD-9219827D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5610-3C57-41C6-B715-F30B3E1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0BB2-5486-4A8F-877F-4C37F0BD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C06D-E316-4432-85E0-FDD09E1D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23CC-05EF-4FC7-8932-C2513DA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90C-FD7F-4588-B04F-88F9561D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4829-66DB-4067-AE36-645F5D35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40D9-F023-48BF-AC84-E50E43D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C76A-E85E-4801-B6BF-372ACF47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A48D-2FFB-4D43-9C89-E851E197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D722-DBB1-4C49-9998-EAE4095A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0EE3-7AA3-4900-A935-D48B4760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0705-3998-45ED-9251-DB9E915E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6CD0-CDF8-4D89-B582-2538001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C49D-EB98-49EF-91EF-8CB05695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CBE0-7F27-48EF-87EC-8533B6524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0B6C-E410-4BEC-9158-7FE08AFC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53E74-4B6F-46A8-A954-A1DC488E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40C4-AA18-4DDC-9C9F-C58E944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654A-C81B-4993-A3FF-F17493D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2EFA-B381-49A0-AA97-1E8638A7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A0B5-4DAA-46F7-96C7-A0A3E6E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24E4A-01D7-4327-919C-516F7F56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61C42-86AF-47D7-9027-86EFC818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750F3-8012-4B47-AFD8-9F6B54EA2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D568E-E305-443D-9389-524C5290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A8067-1543-40D4-9B59-1890A2C6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D578C-1130-4BF6-B259-137CCE32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CA29-9BFE-4149-A878-86964DA4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8A88-C978-40F9-A67F-411C1718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673FC-C5B5-43FB-8A4A-1F9226A9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223B6-36E4-4BE3-8B51-CE80D01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167BE-E62D-4BF1-BD11-5E36C68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D46B-E0FE-42A2-AA48-731DD51B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8872F-AFF3-49F6-8CAB-2C66091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FBCC-E2F0-4199-A24B-A4D58042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1C03-5C03-4A62-B151-E78A3182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93211-A2D9-43BA-8E03-6DD23404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D015-F9A3-4609-984D-DF648AAC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4769-4815-41B5-A413-3BE8FF2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9C70-B1DB-4710-9D46-1F8B520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105-D04B-4667-BAD9-D38ADDEE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D6E66-B731-411B-A074-B792A6AB7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57A-D7D6-4268-B1CD-15EED822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0F31-C714-4A9C-B34A-A23B089A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6C45-3BEF-4523-9825-222DECA7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8637F-9757-44E8-9E13-7A28CAF4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B6502-279F-4752-969C-22E8223D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0073-0ABE-44A7-AFF5-8F439051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581E-2A26-41D4-81E1-DB610D9D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024A-740A-4E43-BCB6-EEB762B5872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EB67-A5DD-4B46-8A43-C8C82B81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2E69-C1E9-4FC3-96B7-36124319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272B-53F6-4440-AC1B-B246636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35EF6-8C8E-4F6E-BA77-ACC14C6D6EBF}"/>
              </a:ext>
            </a:extLst>
          </p:cNvPr>
          <p:cNvSpPr txBox="1"/>
          <p:nvPr/>
        </p:nvSpPr>
        <p:spPr>
          <a:xfrm>
            <a:off x="-4998720" y="1684021"/>
            <a:ext cx="10763065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app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00B0F0"/>
                </a:solidFill>
              </a:rPr>
              <a:t>get</a:t>
            </a:r>
            <a:r>
              <a:rPr lang="en-US" sz="2800" dirty="0"/>
              <a:t>(‘/login’, (req, res, next)=&gt;{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	</a:t>
            </a:r>
            <a:r>
              <a:rPr lang="en-US" sz="2800" dirty="0" err="1">
                <a:solidFill>
                  <a:srgbClr val="7030A0"/>
                </a:solidFill>
              </a:rPr>
              <a:t>passport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00B0F0"/>
                </a:solidFill>
              </a:rPr>
              <a:t>authenticate</a:t>
            </a:r>
            <a:r>
              <a:rPr lang="en-US" sz="2800" dirty="0"/>
              <a:t>(‘local’, </a:t>
            </a:r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(err, user){</a:t>
            </a:r>
            <a:br>
              <a:rPr lang="en-US" sz="2800" dirty="0"/>
            </a:br>
            <a:r>
              <a:rPr lang="en-US" sz="2800" dirty="0"/>
              <a:t>	</a:t>
            </a:r>
          </a:p>
          <a:p>
            <a:endParaRPr lang="en-US" sz="2800" dirty="0"/>
          </a:p>
          <a:p>
            <a:r>
              <a:rPr lang="en-US" sz="2800" dirty="0"/>
              <a:t>		if(user){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800" dirty="0" err="1"/>
              <a:t>req.</a:t>
            </a:r>
            <a:r>
              <a:rPr lang="en-US" sz="2800" dirty="0" err="1">
                <a:solidFill>
                  <a:srgbClr val="00B0F0"/>
                </a:solidFill>
              </a:rPr>
              <a:t>login</a:t>
            </a:r>
            <a:r>
              <a:rPr lang="en-US" sz="2800" dirty="0"/>
              <a:t>( user, (err)=&gt;{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			</a:t>
            </a:r>
            <a:r>
              <a:rPr lang="en-US" sz="2800" dirty="0" err="1"/>
              <a:t>res.</a:t>
            </a:r>
            <a:r>
              <a:rPr lang="en-US" sz="2800" b="1" dirty="0" err="1">
                <a:solidFill>
                  <a:srgbClr val="00B0F0"/>
                </a:solidFill>
              </a:rPr>
              <a:t>json</a:t>
            </a:r>
            <a:r>
              <a:rPr lang="en-US" sz="2800" dirty="0"/>
              <a:t>({</a:t>
            </a:r>
            <a:br>
              <a:rPr lang="en-US" sz="2800" dirty="0"/>
            </a:br>
            <a:r>
              <a:rPr lang="en-US" sz="2800" dirty="0"/>
              <a:t>						</a:t>
            </a:r>
            <a:r>
              <a:rPr lang="en-US" sz="2800" dirty="0" err="1"/>
              <a:t>success:</a:t>
            </a:r>
            <a:r>
              <a:rPr lang="en-US" sz="2800" dirty="0" err="1">
                <a:solidFill>
                  <a:srgbClr val="FF0000"/>
                </a:solidFill>
              </a:rPr>
              <a:t>true</a:t>
            </a:r>
            <a:br>
              <a:rPr lang="en-US" sz="2800" dirty="0"/>
            </a:br>
            <a:r>
              <a:rPr lang="en-US" sz="2800" dirty="0"/>
              <a:t>					});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	});</a:t>
            </a:r>
            <a:br>
              <a:rPr lang="en-US" sz="2800" dirty="0"/>
            </a:br>
            <a:r>
              <a:rPr lang="en-US" sz="2800" dirty="0"/>
              <a:t>		}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});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})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8C0319E-538A-49EF-BD7B-34C9E54C0033}"/>
              </a:ext>
            </a:extLst>
          </p:cNvPr>
          <p:cNvCxnSpPr>
            <a:cxnSpLocks/>
          </p:cNvCxnSpPr>
          <p:nvPr/>
        </p:nvCxnSpPr>
        <p:spPr>
          <a:xfrm flipV="1">
            <a:off x="-1504950" y="-1371600"/>
            <a:ext cx="11925300" cy="401955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29A556-DD48-4B86-B630-61C831E11E17}"/>
              </a:ext>
            </a:extLst>
          </p:cNvPr>
          <p:cNvSpPr txBox="1"/>
          <p:nvPr/>
        </p:nvSpPr>
        <p:spPr>
          <a:xfrm>
            <a:off x="10477500" y="-1816100"/>
            <a:ext cx="11621579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passport.</a:t>
            </a:r>
            <a:r>
              <a:rPr lang="en-US" sz="3200" b="1" dirty="0" err="1">
                <a:solidFill>
                  <a:srgbClr val="00B0F0"/>
                </a:solidFill>
              </a:rPr>
              <a:t>use</a:t>
            </a:r>
            <a:r>
              <a:rPr lang="en-US" sz="3200" dirty="0"/>
              <a:t>( new </a:t>
            </a:r>
            <a:r>
              <a:rPr lang="en-US" sz="3200" dirty="0" err="1"/>
              <a:t>LocalStrategy</a:t>
            </a:r>
            <a:r>
              <a:rPr lang="en-US" sz="3200" dirty="0"/>
              <a:t>(username, password, (req,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US" sz="3200" dirty="0"/>
              <a:t>)=&gt;{</a:t>
            </a:r>
          </a:p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let </a:t>
            </a:r>
            <a:r>
              <a:rPr lang="en-US" sz="3200" b="1" dirty="0" err="1">
                <a:solidFill>
                  <a:srgbClr val="7030A0"/>
                </a:solidFill>
              </a:rPr>
              <a:t>userFound</a:t>
            </a:r>
            <a:r>
              <a:rPr lang="en-US" sz="3200" dirty="0"/>
              <a:t> = </a:t>
            </a:r>
            <a:r>
              <a:rPr lang="en-US" sz="3200" dirty="0" err="1"/>
              <a:t>users.</a:t>
            </a:r>
            <a:r>
              <a:rPr lang="en-US" sz="3200" b="1" dirty="0" err="1">
                <a:solidFill>
                  <a:srgbClr val="00B0F0"/>
                </a:solidFill>
              </a:rPr>
              <a:t>find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function</a:t>
            </a:r>
            <a:r>
              <a:rPr lang="en-US" sz="3200" dirty="0"/>
              <a:t>(user){</a:t>
            </a:r>
            <a:br>
              <a:rPr lang="en-US" sz="3200" dirty="0"/>
            </a:br>
            <a:r>
              <a:rPr lang="en-US" sz="3200" dirty="0"/>
              <a:t>			</a:t>
            </a:r>
            <a:br>
              <a:rPr lang="en-US" sz="3200" dirty="0"/>
            </a:br>
            <a:r>
              <a:rPr lang="en-US" sz="3200" dirty="0"/>
              <a:t>		return </a:t>
            </a:r>
            <a:r>
              <a:rPr lang="en-US" sz="3200" dirty="0" err="1"/>
              <a:t>user.username</a:t>
            </a:r>
            <a:r>
              <a:rPr lang="en-US" sz="3200" dirty="0"/>
              <a:t> == username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});</a:t>
            </a:r>
            <a:br>
              <a:rPr lang="en-US" sz="3200" dirty="0"/>
            </a:br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br>
              <a:rPr lang="en-US" sz="3200" dirty="0"/>
            </a:br>
            <a:r>
              <a:rPr lang="en-US" sz="3200" dirty="0"/>
              <a:t>		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US" sz="3200" dirty="0"/>
              <a:t>(null, </a:t>
            </a:r>
            <a:r>
              <a:rPr lang="en-US" sz="3200" b="1" dirty="0" err="1">
                <a:solidFill>
                  <a:srgbClr val="7030A0"/>
                </a:solidFill>
              </a:rPr>
              <a:t>userFound</a:t>
            </a:r>
            <a:r>
              <a:rPr lang="en-US" sz="3200" b="1" dirty="0">
                <a:solidFill>
                  <a:srgbClr val="7030A0"/>
                </a:solidFill>
              </a:rPr>
              <a:t>);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})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FFF32CC-DA6C-4EDC-9D80-D848707EC127}"/>
              </a:ext>
            </a:extLst>
          </p:cNvPr>
          <p:cNvCxnSpPr>
            <a:cxnSpLocks/>
          </p:cNvCxnSpPr>
          <p:nvPr/>
        </p:nvCxnSpPr>
        <p:spPr>
          <a:xfrm rot="10800000">
            <a:off x="1349830" y="2772229"/>
            <a:ext cx="9942285" cy="1146628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AC9D25D-207F-4C09-9DF2-7FE7AA0F71BC}"/>
              </a:ext>
            </a:extLst>
          </p:cNvPr>
          <p:cNvCxnSpPr>
            <a:cxnSpLocks/>
          </p:cNvCxnSpPr>
          <p:nvPr/>
        </p:nvCxnSpPr>
        <p:spPr>
          <a:xfrm>
            <a:off x="-1059543" y="3918858"/>
            <a:ext cx="11364686" cy="690612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441C4C-6F4F-4025-A988-FD7751C41C26}"/>
              </a:ext>
            </a:extLst>
          </p:cNvPr>
          <p:cNvSpPr txBox="1"/>
          <p:nvPr/>
        </p:nvSpPr>
        <p:spPr>
          <a:xfrm>
            <a:off x="10305143" y="10235292"/>
            <a:ext cx="87781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pasport.</a:t>
            </a:r>
            <a:r>
              <a:rPr lang="en-US" sz="4400" dirty="0" err="1">
                <a:solidFill>
                  <a:srgbClr val="FF0000"/>
                </a:solidFill>
              </a:rPr>
              <a:t>serializeUser</a:t>
            </a:r>
            <a:r>
              <a:rPr lang="en-US" sz="4400" dirty="0"/>
              <a:t>((user, </a:t>
            </a:r>
            <a:r>
              <a:rPr lang="en-US" sz="4400" dirty="0">
                <a:solidFill>
                  <a:srgbClr val="FF0000"/>
                </a:solidFill>
              </a:rPr>
              <a:t>done</a:t>
            </a:r>
            <a:r>
              <a:rPr lang="en-US" sz="4400" dirty="0"/>
              <a:t> )=&gt;{</a:t>
            </a:r>
          </a:p>
          <a:p>
            <a:r>
              <a:rPr lang="en-US" sz="4400" dirty="0"/>
              <a:t>	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r>
              <a:rPr lang="en-US" sz="4400" dirty="0"/>
              <a:t>(null, </a:t>
            </a:r>
            <a:r>
              <a:rPr lang="en-US" sz="4400" dirty="0" err="1"/>
              <a:t>user._id</a:t>
            </a:r>
            <a:r>
              <a:rPr lang="en-US" sz="4400" dirty="0"/>
              <a:t>);</a:t>
            </a:r>
          </a:p>
          <a:p>
            <a:r>
              <a:rPr lang="en-US" sz="4400" dirty="0"/>
              <a:t>})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F808D37-A903-48DD-8942-7D62FD4C5F74}"/>
              </a:ext>
            </a:extLst>
          </p:cNvPr>
          <p:cNvCxnSpPr/>
          <p:nvPr/>
        </p:nvCxnSpPr>
        <p:spPr>
          <a:xfrm rot="5400000">
            <a:off x="-1363435" y="4050394"/>
            <a:ext cx="435428" cy="17235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0DC381E-4B78-4DB9-B977-EDA62A99628F}"/>
              </a:ext>
            </a:extLst>
          </p:cNvPr>
          <p:cNvSpPr/>
          <p:nvPr/>
        </p:nvSpPr>
        <p:spPr>
          <a:xfrm>
            <a:off x="667658" y="4126899"/>
            <a:ext cx="10624458" cy="7577111"/>
          </a:xfrm>
          <a:custGeom>
            <a:avLst/>
            <a:gdLst>
              <a:gd name="connsiteX0" fmla="*/ 10726057 w 10945251"/>
              <a:gd name="connsiteY0" fmla="*/ 7208758 h 7577111"/>
              <a:gd name="connsiteX1" fmla="*/ 10609943 w 10945251"/>
              <a:gd name="connsiteY1" fmla="*/ 7150701 h 7577111"/>
              <a:gd name="connsiteX2" fmla="*/ 7547429 w 10945251"/>
              <a:gd name="connsiteY2" fmla="*/ 7063615 h 7577111"/>
              <a:gd name="connsiteX3" fmla="*/ 5297714 w 10945251"/>
              <a:gd name="connsiteY3" fmla="*/ 459615 h 7577111"/>
              <a:gd name="connsiteX4" fmla="*/ 0 w 10945251"/>
              <a:gd name="connsiteY4" fmla="*/ 561215 h 757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5251" h="7577111">
                <a:moveTo>
                  <a:pt x="10726057" y="7208758"/>
                </a:moveTo>
                <a:cubicBezTo>
                  <a:pt x="10932885" y="7191824"/>
                  <a:pt x="11139714" y="7174891"/>
                  <a:pt x="10609943" y="7150701"/>
                </a:cubicBezTo>
                <a:cubicBezTo>
                  <a:pt x="10080172" y="7126511"/>
                  <a:pt x="8432800" y="8178796"/>
                  <a:pt x="7547429" y="7063615"/>
                </a:cubicBezTo>
                <a:cubicBezTo>
                  <a:pt x="6662058" y="5948434"/>
                  <a:pt x="6555619" y="1543348"/>
                  <a:pt x="5297714" y="459615"/>
                </a:cubicBezTo>
                <a:cubicBezTo>
                  <a:pt x="4039809" y="-624118"/>
                  <a:pt x="909562" y="546701"/>
                  <a:pt x="0" y="561215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96F4D98-B0BC-40EF-AD2E-25EC20230096}"/>
              </a:ext>
            </a:extLst>
          </p:cNvPr>
          <p:cNvSpPr/>
          <p:nvPr/>
        </p:nvSpPr>
        <p:spPr>
          <a:xfrm>
            <a:off x="-2324100" y="5601606"/>
            <a:ext cx="2701471" cy="8857343"/>
          </a:xfrm>
          <a:custGeom>
            <a:avLst/>
            <a:gdLst>
              <a:gd name="connsiteX0" fmla="*/ 1611254 w 1611254"/>
              <a:gd name="connsiteY0" fmla="*/ 0 h 6201520"/>
              <a:gd name="connsiteX1" fmla="*/ 169 w 1611254"/>
              <a:gd name="connsiteY1" fmla="*/ 5675086 h 6201520"/>
              <a:gd name="connsiteX2" fmla="*/ 1509654 w 1611254"/>
              <a:gd name="connsiteY2" fmla="*/ 5950857 h 62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1254" h="6201520">
                <a:moveTo>
                  <a:pt x="1611254" y="0"/>
                </a:moveTo>
                <a:cubicBezTo>
                  <a:pt x="814178" y="2341638"/>
                  <a:pt x="17102" y="4683277"/>
                  <a:pt x="169" y="5675086"/>
                </a:cubicBezTo>
                <a:cubicBezTo>
                  <a:pt x="-16764" y="6666895"/>
                  <a:pt x="1238721" y="5953276"/>
                  <a:pt x="1509654" y="59508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rowser png">
            <a:extLst>
              <a:ext uri="{FF2B5EF4-FFF2-40B4-BE49-F238E27FC236}">
                <a16:creationId xmlns:a16="http://schemas.microsoft.com/office/drawing/2014/main" id="{878935A1-7CCF-4305-9F33-66AAD56C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4" y="11348897"/>
            <a:ext cx="6097779" cy="43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26C9FD8-0DF1-4D86-A684-30874D85B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4712" y="1160109"/>
            <a:ext cx="3419952" cy="57920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DC059F3-F135-4A82-8169-822FAFEA7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94" y="-2193317"/>
            <a:ext cx="3419952" cy="57920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9B3C167-646F-4334-8C0F-0D689649C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4571" y="2407848"/>
            <a:ext cx="1946470" cy="32965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4AF88DA-52D4-491A-A91D-FD58C1D48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7250" y="4126899"/>
            <a:ext cx="2105025" cy="356505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54C430-4BE8-4606-BA25-39A26520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90" y="10140081"/>
            <a:ext cx="2105025" cy="356505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394950E-47AB-499B-B73D-57E57212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5862" y="-1816100"/>
            <a:ext cx="1904762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</cp:revision>
  <dcterms:created xsi:type="dcterms:W3CDTF">2019-11-29T03:58:58Z</dcterms:created>
  <dcterms:modified xsi:type="dcterms:W3CDTF">2019-11-29T05:19:47Z</dcterms:modified>
</cp:coreProperties>
</file>