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E90B-309D-402B-8027-774737B0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/>
          <a:lstStyle/>
          <a:p>
            <a:r>
              <a:rPr lang="en-US" dirty="0"/>
              <a:t>Getting started with docker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8390EF0-91FE-49CE-A53A-E6ED790B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" y="220980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426A62-65BE-481A-B551-82DB592F5F55}"/>
              </a:ext>
            </a:extLst>
          </p:cNvPr>
          <p:cNvSpPr txBox="1"/>
          <p:nvPr/>
        </p:nvSpPr>
        <p:spPr>
          <a:xfrm>
            <a:off x="10058400" y="1143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Khurram Raheel</a:t>
            </a:r>
          </a:p>
        </p:txBody>
      </p:sp>
    </p:spTree>
    <p:extLst>
      <p:ext uri="{BB962C8B-B14F-4D97-AF65-F5344CB8AC3E}">
        <p14:creationId xmlns:p14="http://schemas.microsoft.com/office/powerpoint/2010/main" val="413964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659F-8535-4832-9CC9-FA39EEC3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User Docker?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30D88-FCBF-4963-AD08-BC248B8FA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934" y="2514600"/>
            <a:ext cx="4682955" cy="3124200"/>
          </a:xfrm>
        </p:spPr>
      </p:pic>
    </p:spTree>
    <p:extLst>
      <p:ext uri="{BB962C8B-B14F-4D97-AF65-F5344CB8AC3E}">
        <p14:creationId xmlns:p14="http://schemas.microsoft.com/office/powerpoint/2010/main" val="157419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726E-B054-4FEE-B764-7B75B604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43" y="2312670"/>
            <a:ext cx="9905998" cy="1905000"/>
          </a:xfrm>
        </p:spPr>
        <p:txBody>
          <a:bodyPr/>
          <a:lstStyle/>
          <a:p>
            <a:r>
              <a:rPr lang="en-US" dirty="0"/>
              <a:t>It allows platform independent execution!</a:t>
            </a:r>
          </a:p>
        </p:txBody>
      </p:sp>
    </p:spTree>
    <p:extLst>
      <p:ext uri="{BB962C8B-B14F-4D97-AF65-F5344CB8AC3E}">
        <p14:creationId xmlns:p14="http://schemas.microsoft.com/office/powerpoint/2010/main" val="53043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78B1-6269-43CC-8AC9-073031BA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allows platform independent execution!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F02FE1F-4344-44DF-85A4-7C000BAE1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3" y="3096894"/>
            <a:ext cx="5095877" cy="33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E1E8558-CE90-43F3-A149-9CF061E00686}"/>
              </a:ext>
            </a:extLst>
          </p:cNvPr>
          <p:cNvSpPr/>
          <p:nvPr/>
        </p:nvSpPr>
        <p:spPr>
          <a:xfrm>
            <a:off x="3777297" y="1983739"/>
            <a:ext cx="4171950" cy="28117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Please explain it!</a:t>
            </a:r>
          </a:p>
        </p:txBody>
      </p:sp>
    </p:spTree>
    <p:extLst>
      <p:ext uri="{BB962C8B-B14F-4D97-AF65-F5344CB8AC3E}">
        <p14:creationId xmlns:p14="http://schemas.microsoft.com/office/powerpoint/2010/main" val="195443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7A71EE92-CBC1-4940-8424-FEB3EDAA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3" y="2562224"/>
            <a:ext cx="3270838" cy="363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indows icon">
            <a:extLst>
              <a:ext uri="{FF2B5EF4-FFF2-40B4-BE49-F238E27FC236}">
                <a16:creationId xmlns:a16="http://schemas.microsoft.com/office/drawing/2014/main" id="{C548212B-B344-4741-AF89-70C1B1CC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10" y="5050154"/>
            <a:ext cx="1341120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F6B5C8E-701C-4FD9-8638-47FCEA93598D}"/>
              </a:ext>
            </a:extLst>
          </p:cNvPr>
          <p:cNvSpPr/>
          <p:nvPr/>
        </p:nvSpPr>
        <p:spPr>
          <a:xfrm>
            <a:off x="1885292" y="1293494"/>
            <a:ext cx="3999842" cy="181737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Ahmed</a:t>
            </a:r>
            <a:r>
              <a:rPr lang="en-US" dirty="0"/>
              <a:t> is developing a web site using </a:t>
            </a:r>
            <a:r>
              <a:rPr lang="en-US" b="1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3354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7A71EE92-CBC1-4940-8424-FEB3EDAA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3" y="2562224"/>
            <a:ext cx="3270838" cy="363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indows icon">
            <a:extLst>
              <a:ext uri="{FF2B5EF4-FFF2-40B4-BE49-F238E27FC236}">
                <a16:creationId xmlns:a16="http://schemas.microsoft.com/office/drawing/2014/main" id="{C548212B-B344-4741-AF89-70C1B1CC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10" y="5050154"/>
            <a:ext cx="1341120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F6B5C8E-701C-4FD9-8638-47FCEA93598D}"/>
              </a:ext>
            </a:extLst>
          </p:cNvPr>
          <p:cNvSpPr/>
          <p:nvPr/>
        </p:nvSpPr>
        <p:spPr>
          <a:xfrm>
            <a:off x="1885292" y="1293494"/>
            <a:ext cx="3999842" cy="181737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Ahmed</a:t>
            </a:r>
            <a:r>
              <a:rPr lang="en-US" dirty="0"/>
              <a:t> is developing a web site using </a:t>
            </a:r>
            <a:r>
              <a:rPr lang="en-US" b="1" dirty="0"/>
              <a:t>Windows</a:t>
            </a:r>
          </a:p>
        </p:txBody>
      </p:sp>
      <p:pic>
        <p:nvPicPr>
          <p:cNvPr id="3074" name="Picture 2" descr="Image result for boss">
            <a:extLst>
              <a:ext uri="{FF2B5EF4-FFF2-40B4-BE49-F238E27FC236}">
                <a16:creationId xmlns:a16="http://schemas.microsoft.com/office/drawing/2014/main" id="{AAA631C7-AF92-4893-8F85-5CB18038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163" y="3989070"/>
            <a:ext cx="3550920" cy="266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27697CC-7761-467D-A867-07AC63BD3B0F}"/>
              </a:ext>
            </a:extLst>
          </p:cNvPr>
          <p:cNvSpPr/>
          <p:nvPr/>
        </p:nvSpPr>
        <p:spPr>
          <a:xfrm>
            <a:off x="6838292" y="1342074"/>
            <a:ext cx="3999842" cy="181737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Ahmed’s </a:t>
            </a:r>
            <a:r>
              <a:rPr lang="en-US" dirty="0"/>
              <a:t>client </a:t>
            </a:r>
            <a:r>
              <a:rPr lang="en-US" b="1" dirty="0"/>
              <a:t>Rameez </a:t>
            </a:r>
          </a:p>
          <a:p>
            <a:pPr algn="ctr"/>
            <a:r>
              <a:rPr lang="en-US" dirty="0"/>
              <a:t>is using waiting for his beautiful website to be delivered in a few hours.</a:t>
            </a:r>
          </a:p>
        </p:txBody>
      </p:sp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F189D076-F76C-4E01-BBC1-14090C1F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921" y="4147187"/>
            <a:ext cx="1681162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D219C9F2-FA05-4076-B72B-F5ADF11D81C9}"/>
              </a:ext>
            </a:extLst>
          </p:cNvPr>
          <p:cNvSpPr/>
          <p:nvPr/>
        </p:nvSpPr>
        <p:spPr>
          <a:xfrm>
            <a:off x="9243502" y="3242312"/>
            <a:ext cx="2494585" cy="8658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Rameez </a:t>
            </a:r>
            <a:r>
              <a:rPr lang="en-US" dirty="0"/>
              <a:t>uses </a:t>
            </a:r>
            <a:r>
              <a:rPr lang="en-US" b="1" dirty="0"/>
              <a:t>Linux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6805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7A71EE92-CBC1-4940-8424-FEB3EDAA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3" y="2562224"/>
            <a:ext cx="3270838" cy="363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indows icon">
            <a:extLst>
              <a:ext uri="{FF2B5EF4-FFF2-40B4-BE49-F238E27FC236}">
                <a16:creationId xmlns:a16="http://schemas.microsoft.com/office/drawing/2014/main" id="{C548212B-B344-4741-AF89-70C1B1CC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10" y="5050154"/>
            <a:ext cx="1341120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F6B5C8E-701C-4FD9-8638-47FCEA93598D}"/>
              </a:ext>
            </a:extLst>
          </p:cNvPr>
          <p:cNvSpPr/>
          <p:nvPr/>
        </p:nvSpPr>
        <p:spPr>
          <a:xfrm>
            <a:off x="1885292" y="664846"/>
            <a:ext cx="4835548" cy="24460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Now, since </a:t>
            </a:r>
            <a:r>
              <a:rPr lang="en-US" b="1" dirty="0"/>
              <a:t>Ahmed’s</a:t>
            </a:r>
            <a:r>
              <a:rPr lang="en-US" dirty="0"/>
              <a:t> development was different from </a:t>
            </a:r>
            <a:r>
              <a:rPr lang="en-US" b="1" dirty="0"/>
              <a:t>Rameez’s</a:t>
            </a:r>
            <a:r>
              <a:rPr lang="en-US" dirty="0"/>
              <a:t> machine, he may face too many issues while deploying the site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F2DA6F0-5B9B-4138-8AB9-9CFF8588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193" y="4968239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4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63</TotalTime>
  <Words>86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Getting started with docker</vt:lpstr>
      <vt:lpstr>Why User Docker?</vt:lpstr>
      <vt:lpstr>It allows platform independent execution!</vt:lpstr>
      <vt:lpstr>It allows platform independent execution!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docker</dc:title>
  <dc:creator>Pc</dc:creator>
  <cp:lastModifiedBy>Pc</cp:lastModifiedBy>
  <cp:revision>9</cp:revision>
  <dcterms:created xsi:type="dcterms:W3CDTF">2019-11-15T04:59:27Z</dcterms:created>
  <dcterms:modified xsi:type="dcterms:W3CDTF">2019-11-15T06:34:52Z</dcterms:modified>
</cp:coreProperties>
</file>