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80" r:id="rId8"/>
    <p:sldId id="282" r:id="rId9"/>
    <p:sldId id="276" r:id="rId10"/>
    <p:sldId id="277" r:id="rId11"/>
    <p:sldId id="278" r:id="rId12"/>
    <p:sldId id="279" r:id="rId13"/>
    <p:sldId id="281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8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809A-CA8C-4BB4-9F8D-7C6A07E0A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0A2FA-FC21-4B65-9BF7-92CAE744F3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Essentials for 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3884AE-7FFB-4E83-93FB-F4BF41A12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41949"/>
            <a:ext cx="3428998" cy="15596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C4AFB9-962E-4417-9417-901EBF4CB8D3}"/>
              </a:ext>
            </a:extLst>
          </p:cNvPr>
          <p:cNvSpPr txBox="1"/>
          <p:nvPr/>
        </p:nvSpPr>
        <p:spPr>
          <a:xfrm>
            <a:off x="10210799" y="413333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Khurram Raheel</a:t>
            </a:r>
          </a:p>
        </p:txBody>
      </p:sp>
    </p:spTree>
    <p:extLst>
      <p:ext uri="{BB962C8B-B14F-4D97-AF65-F5344CB8AC3E}">
        <p14:creationId xmlns:p14="http://schemas.microsoft.com/office/powerpoint/2010/main" val="434178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06FD4-F5D5-4B6A-A3C5-F0C435B6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1E091-ECD8-438B-A29F-BF18567AC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JSON </a:t>
            </a:r>
            <a:r>
              <a:rPr lang="en-US" dirty="0"/>
              <a:t>class provides functions to convert JSONs into string for transporting and other services.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//Convert the JSON obj into string</a:t>
            </a:r>
          </a:p>
          <a:p>
            <a:pPr marL="0" indent="0">
              <a:buNone/>
            </a:pPr>
            <a:r>
              <a:rPr lang="en-US" dirty="0"/>
              <a:t>JSON.</a:t>
            </a:r>
            <a:r>
              <a:rPr lang="en-US" b="1" dirty="0"/>
              <a:t>stringify</a:t>
            </a:r>
            <a:r>
              <a:rPr lang="en-US" dirty="0"/>
              <a:t>(obj);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//Convert string into a valid JS</a:t>
            </a:r>
          </a:p>
          <a:p>
            <a:pPr marL="0" indent="0">
              <a:buNone/>
            </a:pPr>
            <a:r>
              <a:rPr lang="en-US" dirty="0"/>
              <a:t>JSON.</a:t>
            </a:r>
            <a:r>
              <a:rPr lang="en-US" b="1" dirty="0"/>
              <a:t>parse</a:t>
            </a:r>
            <a:r>
              <a:rPr lang="en-US" dirty="0"/>
              <a:t>(string);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54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71A2-A9E7-422E-8563-F25F8324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local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8366C-8DFF-4C0A-80D3-8D6C85005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err="1"/>
              <a:t>loclStorage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dirty="0"/>
              <a:t>Stores data with no expiration date</a:t>
            </a:r>
            <a:br>
              <a:rPr lang="en-US" dirty="0"/>
            </a:br>
            <a:br>
              <a:rPr lang="en-US" dirty="0"/>
            </a:br>
            <a:r>
              <a:rPr lang="en-US" sz="2400" b="1" dirty="0" err="1"/>
              <a:t>sessionStorage</a:t>
            </a:r>
            <a:endParaRPr lang="en-US" sz="2400" b="1" dirty="0"/>
          </a:p>
          <a:p>
            <a:pPr marL="0" indent="0">
              <a:buNone/>
            </a:pPr>
            <a:r>
              <a:rPr lang="en-US" dirty="0"/>
              <a:t>stores data for one session (data is lost when the browser tab is closed)</a:t>
            </a:r>
          </a:p>
        </p:txBody>
      </p:sp>
    </p:spTree>
    <p:extLst>
      <p:ext uri="{BB962C8B-B14F-4D97-AF65-F5344CB8AC3E}">
        <p14:creationId xmlns:p14="http://schemas.microsoft.com/office/powerpoint/2010/main" val="4091130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45432-3B59-46DB-9D9C-4CF5B427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local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D9D89-DD35-45C5-BE27-130AE1218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localStorage.</a:t>
            </a:r>
            <a:r>
              <a:rPr lang="en-US" b="1" dirty="0">
                <a:solidFill>
                  <a:srgbClr val="00B0F0"/>
                </a:solidFill>
              </a:rPr>
              <a:t>setItem</a:t>
            </a:r>
            <a:r>
              <a:rPr lang="en-US" dirty="0"/>
              <a:t>(your_key, your_data_in_string);</a:t>
            </a:r>
          </a:p>
          <a:p>
            <a:pPr marL="0" indent="0">
              <a:buNone/>
            </a:pPr>
            <a:r>
              <a:rPr lang="en-US" dirty="0"/>
              <a:t>//Save the data in the browser storage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localStorage.</a:t>
            </a:r>
            <a:r>
              <a:rPr lang="en-US" b="1" dirty="0" err="1">
                <a:solidFill>
                  <a:srgbClr val="00B0F0"/>
                </a:solidFill>
              </a:rPr>
              <a:t>getItem</a:t>
            </a:r>
            <a:r>
              <a:rPr lang="en-US" dirty="0"/>
              <a:t>(your_key, your_data_in_string);</a:t>
            </a:r>
          </a:p>
          <a:p>
            <a:pPr marL="0" indent="0">
              <a:buNone/>
            </a:pPr>
            <a:r>
              <a:rPr lang="en-US" dirty="0"/>
              <a:t>//load the data from the browser storage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916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6A9A-2543-466E-A167-3546283DF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C1655-C9FD-4982-B792-6436011C7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the Teachers and Students permanently in the browser and load them on re-opening the browser.</a:t>
            </a:r>
          </a:p>
        </p:txBody>
      </p:sp>
    </p:spTree>
    <p:extLst>
      <p:ext uri="{BB962C8B-B14F-4D97-AF65-F5344CB8AC3E}">
        <p14:creationId xmlns:p14="http://schemas.microsoft.com/office/powerpoint/2010/main" val="1921444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2CEA-EBFE-4B0D-99F1-25C2A994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191" y="2782486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4188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E34E-2B6A-4540-A6BA-95A8BA7C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Package.JSON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F5C2B-3964-4A20-A688-E08881EE1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Functional programming</a:t>
            </a:r>
            <a:r>
              <a:rPr lang="en-US" dirty="0"/>
              <a:t> (often abbreviated FP) is the process of building software by composing </a:t>
            </a:r>
            <a:r>
              <a:rPr lang="en-US" b="1" dirty="0"/>
              <a:t>pure functions</a:t>
            </a:r>
            <a:r>
              <a:rPr lang="en-US" dirty="0"/>
              <a:t>, avoiding </a:t>
            </a:r>
            <a:r>
              <a:rPr lang="en-US" b="1" dirty="0"/>
              <a:t>shared state,</a:t>
            </a:r>
            <a:r>
              <a:rPr lang="en-US" dirty="0"/>
              <a:t> </a:t>
            </a:r>
            <a:r>
              <a:rPr lang="en-US" b="1" dirty="0"/>
              <a:t>mutable data, </a:t>
            </a:r>
            <a:r>
              <a:rPr lang="en-US" dirty="0"/>
              <a:t>and </a:t>
            </a:r>
            <a:r>
              <a:rPr lang="en-US" b="1" dirty="0"/>
              <a:t>side-effects</a:t>
            </a:r>
            <a:r>
              <a:rPr lang="en-US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971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AE6ED-CE00-4654-BD6F-BDA12BA4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 Approach in 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593F5-C603-4D33-A0E6-4C213960C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Functional programming </a:t>
            </a:r>
            <a:r>
              <a:rPr lang="en-US" dirty="0"/>
              <a:t>distinguishes between </a:t>
            </a:r>
            <a:r>
              <a:rPr lang="en-US" b="1" dirty="0"/>
              <a:t>pure</a:t>
            </a:r>
            <a:r>
              <a:rPr lang="en-US" dirty="0"/>
              <a:t> and </a:t>
            </a:r>
            <a:r>
              <a:rPr lang="en-US" b="1" dirty="0"/>
              <a:t>impure</a:t>
            </a:r>
            <a:r>
              <a:rPr lang="en-US" dirty="0"/>
              <a:t> functions. It encourages you to write pure functions. A pure function must satisfy both of the following properties:</a:t>
            </a:r>
          </a:p>
        </p:txBody>
      </p:sp>
    </p:spTree>
    <p:extLst>
      <p:ext uri="{BB962C8B-B14F-4D97-AF65-F5344CB8AC3E}">
        <p14:creationId xmlns:p14="http://schemas.microsoft.com/office/powerpoint/2010/main" val="234542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B571-AF43-4543-9F4F-B24234DE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Pure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F0D20-3605-49D7-AC63-D6205B645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/>
              <a:t>add</a:t>
            </a:r>
            <a:r>
              <a:rPr lang="en-US" dirty="0"/>
              <a:t>(a, b){</a:t>
            </a:r>
            <a:br>
              <a:rPr lang="en-US" dirty="0"/>
            </a:br>
            <a:r>
              <a:rPr lang="en-US" dirty="0"/>
              <a:t>   return a + b;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//The function will always return the same result in case of same arguments</a:t>
            </a:r>
          </a:p>
        </p:txBody>
      </p:sp>
    </p:spTree>
    <p:extLst>
      <p:ext uri="{BB962C8B-B14F-4D97-AF65-F5344CB8AC3E}">
        <p14:creationId xmlns:p14="http://schemas.microsoft.com/office/powerpoint/2010/main" val="64616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C6D2-EE0F-4380-8CEB-B9682F4E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Checking function’s purity!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CE546-39FC-4C7F-AE17-6ECA86EE5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c = 20;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/>
              <a:t>add</a:t>
            </a:r>
            <a:r>
              <a:rPr lang="en-US" dirty="0"/>
              <a:t>(a, b){</a:t>
            </a:r>
            <a:br>
              <a:rPr lang="en-US" dirty="0"/>
            </a:br>
            <a:r>
              <a:rPr lang="en-US" dirty="0"/>
              <a:t>   return a + b * c;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//Guess the function’s purity</a:t>
            </a:r>
          </a:p>
        </p:txBody>
      </p:sp>
    </p:spTree>
    <p:extLst>
      <p:ext uri="{BB962C8B-B14F-4D97-AF65-F5344CB8AC3E}">
        <p14:creationId xmlns:p14="http://schemas.microsoft.com/office/powerpoint/2010/main" val="75329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C3BF-F265-4E55-8293-E08D4A7E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Pure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3D100-56AB-481B-9271-B44E3E73D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A pure function is deterministic. This means, that given the same input, the function will always return the same output.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 A pure function will not cause side effects. A side effect is any change in the system that is observable to the outside world.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17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E146-400E-4C94-A386-FD715961F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Programming in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8782D-2B19-42C0-B2AE-57C35B773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Array provides a couple of functions which help to achieve functional programming and reduce the complexity of the code.</a:t>
            </a:r>
          </a:p>
          <a:p>
            <a:r>
              <a:rPr lang="en-US" dirty="0"/>
              <a:t>find</a:t>
            </a:r>
          </a:p>
          <a:p>
            <a:r>
              <a:rPr lang="en-US" dirty="0" err="1"/>
              <a:t>forEach</a:t>
            </a:r>
            <a:endParaRPr lang="en-US" dirty="0"/>
          </a:p>
          <a:p>
            <a:r>
              <a:rPr lang="en-US" dirty="0"/>
              <a:t>filter</a:t>
            </a:r>
          </a:p>
          <a:p>
            <a:r>
              <a:rPr lang="en-US" dirty="0"/>
              <a:t>map</a:t>
            </a:r>
          </a:p>
          <a:p>
            <a:r>
              <a:rPr lang="en-US" dirty="0"/>
              <a:t>reduce</a:t>
            </a:r>
          </a:p>
          <a:p>
            <a:r>
              <a:rPr lang="en-US" dirty="0"/>
              <a:t>every</a:t>
            </a:r>
          </a:p>
          <a:p>
            <a:r>
              <a:rPr lang="en-US" dirty="0"/>
              <a:t>some</a:t>
            </a:r>
          </a:p>
        </p:txBody>
      </p:sp>
    </p:spTree>
    <p:extLst>
      <p:ext uri="{BB962C8B-B14F-4D97-AF65-F5344CB8AC3E}">
        <p14:creationId xmlns:p14="http://schemas.microsoft.com/office/powerpoint/2010/main" val="376140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F805-35C5-44FA-B98B-809DB3C4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764373"/>
            <a:ext cx="11112500" cy="1293028"/>
          </a:xfrm>
        </p:spPr>
        <p:txBody>
          <a:bodyPr/>
          <a:lstStyle/>
          <a:p>
            <a:r>
              <a:rPr lang="en-US" dirty="0"/>
              <a:t>Functional and non-functional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085B-41FD-4C09-B7B5-0B8353692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</a:t>
            </a:r>
            <a:r>
              <a:rPr lang="en-US" b="1" dirty="0" err="1">
                <a:solidFill>
                  <a:srgbClr val="00B0F0"/>
                </a:solidFill>
              </a:rPr>
              <a:t>arr</a:t>
            </a:r>
            <a:r>
              <a:rPr lang="en-US" dirty="0"/>
              <a:t> = [1, 2, 3, 4, 5];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for(var  </a:t>
            </a:r>
            <a:r>
              <a:rPr lang="en-US" dirty="0" err="1"/>
              <a:t>i</a:t>
            </a:r>
            <a:r>
              <a:rPr lang="en-US" dirty="0"/>
              <a:t> = 0;i&lt; </a:t>
            </a:r>
            <a:r>
              <a:rPr lang="en-US" b="1" dirty="0">
                <a:solidFill>
                  <a:srgbClr val="00B0F0"/>
                </a:solidFill>
              </a:rPr>
              <a:t>arr</a:t>
            </a:r>
            <a:r>
              <a:rPr lang="en-US" dirty="0"/>
              <a:t>.length;i++){</a:t>
            </a:r>
            <a:br>
              <a:rPr lang="en-US" dirty="0"/>
            </a:br>
            <a:r>
              <a:rPr lang="en-US" dirty="0"/>
              <a:t>   console.log(</a:t>
            </a:r>
            <a:r>
              <a:rPr lang="en-US" dirty="0" err="1"/>
              <a:t>i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//Functional Programming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arr</a:t>
            </a:r>
            <a:r>
              <a:rPr lang="en-US" dirty="0"/>
              <a:t>.forEach((item, index)-&gt;{</a:t>
            </a:r>
            <a:br>
              <a:rPr lang="en-US" dirty="0"/>
            </a:br>
            <a:r>
              <a:rPr lang="en-US" dirty="0"/>
              <a:t>  console.log(</a:t>
            </a:r>
            <a:r>
              <a:rPr lang="en-US" dirty="0" err="1"/>
              <a:t>i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0768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A9350-ABBD-4BFA-8A06-DEA016860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FC5CC-D014-46F4-85ED-CC8AB66B2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stands for </a:t>
            </a:r>
            <a:r>
              <a:rPr lang="en-US" b="1" dirty="0"/>
              <a:t>JavaScript Object Notation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/>
              <a:t>var obj =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/>
              <a:t>name</a:t>
            </a:r>
            <a:r>
              <a:rPr lang="en-US" dirty="0" err="1"/>
              <a:t>:’Khurram</a:t>
            </a:r>
            <a:r>
              <a:rPr lang="en-US" dirty="0"/>
              <a:t>’,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 err="1"/>
              <a:t>city</a:t>
            </a:r>
            <a:r>
              <a:rPr lang="en-US" dirty="0" err="1"/>
              <a:t>:’FSD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5686967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83</TotalTime>
  <Words>289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Vapor Trail</vt:lpstr>
      <vt:lpstr>Lecture 24</vt:lpstr>
      <vt:lpstr>Package.JSON</vt:lpstr>
      <vt:lpstr>Function Approach in JS</vt:lpstr>
      <vt:lpstr>Pure Functions</vt:lpstr>
      <vt:lpstr>Checking function’s purity!</vt:lpstr>
      <vt:lpstr>Pure functions</vt:lpstr>
      <vt:lpstr>Function Programming in JS</vt:lpstr>
      <vt:lpstr>Functional and non-functional programming</vt:lpstr>
      <vt:lpstr>understanding JSON</vt:lpstr>
      <vt:lpstr>Processing json</vt:lpstr>
      <vt:lpstr>HTML5 local Storage</vt:lpstr>
      <vt:lpstr>HTML5 local Storage</vt:lpstr>
      <vt:lpstr>Today’s Assignment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29</dc:title>
  <dc:creator>teacher</dc:creator>
  <cp:lastModifiedBy>Khurram</cp:lastModifiedBy>
  <cp:revision>19</cp:revision>
  <dcterms:created xsi:type="dcterms:W3CDTF">2018-06-01T18:42:34Z</dcterms:created>
  <dcterms:modified xsi:type="dcterms:W3CDTF">2018-09-05T10:16:37Z</dcterms:modified>
</cp:coreProperties>
</file>