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39703-922A-4837-AB66-E358E1FD056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8822A-30EC-4DF0-90AF-4AAF0969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2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E8AD-F87E-4A1D-83B2-8EF1E1F10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5E8FD-65C8-4F66-8747-6684ACE1F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Interactivity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89699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B763-D64A-4306-B571-BE70C45D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Event?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4522-06A1-4DA2-9918-98185BAA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event is a signal which fires either in case of user’s interactivity with the system or when a any kind of process starts on ends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174865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2EFF-E944-4431-8F24-70260E08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4C552-5DD3-4BD4-9C5E-47B095AF3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710" y="313667"/>
            <a:ext cx="5160105" cy="2733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4D2FC1-E320-4463-88F6-6D59864DDDDD}"/>
              </a:ext>
            </a:extLst>
          </p:cNvPr>
          <p:cNvSpPr txBox="1"/>
          <p:nvPr/>
        </p:nvSpPr>
        <p:spPr>
          <a:xfrm>
            <a:off x="677334" y="4164484"/>
            <a:ext cx="87334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1). User clicks on a button or an image</a:t>
            </a:r>
          </a:p>
          <a:p>
            <a:r>
              <a:rPr lang="en-US" sz="2800" dirty="0"/>
              <a:t>2). User presses any key on the keyboard</a:t>
            </a:r>
          </a:p>
          <a:p>
            <a:r>
              <a:rPr lang="en-US" sz="2800" dirty="0"/>
              <a:t>3). User pinch and zoom an image on a mobile phone</a:t>
            </a:r>
          </a:p>
        </p:txBody>
      </p:sp>
      <p:pic>
        <p:nvPicPr>
          <p:cNvPr id="8" name="Picture 2" descr="Image result for keyboard">
            <a:extLst>
              <a:ext uri="{FF2B5EF4-FFF2-40B4-BE49-F238E27FC236}">
                <a16:creationId xmlns:a16="http://schemas.microsoft.com/office/drawing/2014/main" id="{20B2E266-27E7-4683-8B73-7FC89CCB6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6360"/>
            <a:ext cx="3108960" cy="207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inch and zoom on mobile">
            <a:extLst>
              <a:ext uri="{FF2B5EF4-FFF2-40B4-BE49-F238E27FC236}">
                <a16:creationId xmlns:a16="http://schemas.microsoft.com/office/drawing/2014/main" id="{0B3846E4-DCA8-48DD-B54C-B6C0753D7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268371"/>
            <a:ext cx="2325477" cy="168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02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CC58-506B-4304-9F9E-675906AD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Events?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3F18D-C796-4208-B163-0DCADD51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JavaScript's interaction with HTML is controlled</a:t>
            </a:r>
          </a:p>
          <a:p>
            <a:pPr marL="0" indent="0">
              <a:buNone/>
            </a:pPr>
            <a:r>
              <a:rPr lang="en-US" sz="2800" dirty="0"/>
              <a:t>through Events.</a:t>
            </a:r>
          </a:p>
          <a:p>
            <a:r>
              <a:rPr lang="en-US" sz="2800" dirty="0"/>
              <a:t>HTML events are “things” that happen to HTML elements.</a:t>
            </a:r>
          </a:p>
          <a:p>
            <a:r>
              <a:rPr lang="en-US" sz="2800" dirty="0"/>
              <a:t>We can listen to the events using a mechanism called </a:t>
            </a:r>
            <a:r>
              <a:rPr lang="en-US" sz="2800" b="1" dirty="0"/>
              <a:t>Event Binding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2050" name="Picture 2" descr="Image result for repair man">
            <a:extLst>
              <a:ext uri="{FF2B5EF4-FFF2-40B4-BE49-F238E27FC236}">
                <a16:creationId xmlns:a16="http://schemas.microsoft.com/office/drawing/2014/main" id="{D1503AFA-DFF4-4FC4-8376-AC444C8B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330" y="3783330"/>
            <a:ext cx="3074670" cy="307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8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EFF1-EA19-4C39-9819-1CDF386C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8016-F238-4FDD-90CA-2672F1DA3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46389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&lt;button </a:t>
            </a:r>
            <a:r>
              <a:rPr lang="en-US" sz="2800" dirty="0">
                <a:solidFill>
                  <a:srgbClr val="00B050"/>
                </a:solidFill>
              </a:rPr>
              <a:t>onclick</a:t>
            </a:r>
            <a:r>
              <a:rPr lang="en-US" sz="2800" dirty="0"/>
              <a:t>=“</a:t>
            </a:r>
            <a:r>
              <a:rPr lang="en-US" sz="2800" dirty="0" err="1">
                <a:solidFill>
                  <a:srgbClr val="FF0000"/>
                </a:solidFill>
              </a:rPr>
              <a:t>sayHi</a:t>
            </a:r>
            <a:r>
              <a:rPr lang="en-US" sz="2800" dirty="0"/>
              <a:t>()”&gt;Click ME&lt;&lt;button&gt;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b="1" dirty="0">
                <a:solidFill>
                  <a:srgbClr val="00B0F0"/>
                </a:solidFill>
              </a:rPr>
              <a:t>function</a:t>
            </a:r>
            <a:r>
              <a:rPr lang="en-US" sz="4400" b="1" dirty="0"/>
              <a:t> </a:t>
            </a:r>
            <a:r>
              <a:rPr lang="en-US" sz="4400" b="1" dirty="0" err="1">
                <a:solidFill>
                  <a:srgbClr val="FF0000"/>
                </a:solidFill>
              </a:rPr>
              <a:t>sayHi</a:t>
            </a:r>
            <a:r>
              <a:rPr lang="en-US" sz="4400" b="1" dirty="0"/>
              <a:t>(){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/>
              <a:t>	 console.log(“Say hi”);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/>
              <a:t>}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ED0A1E79-AE10-4E3C-BD24-DAC3957A9B2F}"/>
              </a:ext>
            </a:extLst>
          </p:cNvPr>
          <p:cNvSpPr/>
          <p:nvPr/>
        </p:nvSpPr>
        <p:spPr>
          <a:xfrm>
            <a:off x="2186536" y="2329690"/>
            <a:ext cx="228600" cy="4460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F6071CE7-AB28-456F-924C-AAD611DDC213}"/>
              </a:ext>
            </a:extLst>
          </p:cNvPr>
          <p:cNvSpPr/>
          <p:nvPr/>
        </p:nvSpPr>
        <p:spPr>
          <a:xfrm>
            <a:off x="3966303" y="2339564"/>
            <a:ext cx="228600" cy="4460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DE9F6-9C0B-4542-AB5B-E007B236B98C}"/>
              </a:ext>
            </a:extLst>
          </p:cNvPr>
          <p:cNvSpPr txBox="1"/>
          <p:nvPr/>
        </p:nvSpPr>
        <p:spPr>
          <a:xfrm>
            <a:off x="1659961" y="2001010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 Listener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43DA5-9463-4D53-9A77-7FF4C6172BA3}"/>
              </a:ext>
            </a:extLst>
          </p:cNvPr>
          <p:cNvSpPr txBox="1"/>
          <p:nvPr/>
        </p:nvSpPr>
        <p:spPr>
          <a:xfrm>
            <a:off x="3489364" y="2001010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 Handler</a:t>
            </a:r>
          </a:p>
        </p:txBody>
      </p:sp>
    </p:spTree>
    <p:extLst>
      <p:ext uri="{BB962C8B-B14F-4D97-AF65-F5344CB8AC3E}">
        <p14:creationId xmlns:p14="http://schemas.microsoft.com/office/powerpoint/2010/main" val="26281297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144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Events</vt:lpstr>
      <vt:lpstr>What is a Event?</vt:lpstr>
      <vt:lpstr>Examples</vt:lpstr>
      <vt:lpstr>How to use Events?</vt:lpstr>
      <vt:lpstr>HTML and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</dc:title>
  <dc:creator>Pc</dc:creator>
  <cp:lastModifiedBy>Pc</cp:lastModifiedBy>
  <cp:revision>8</cp:revision>
  <dcterms:created xsi:type="dcterms:W3CDTF">2019-09-17T01:41:02Z</dcterms:created>
  <dcterms:modified xsi:type="dcterms:W3CDTF">2020-02-04T15:32:11Z</dcterms:modified>
</cp:coreProperties>
</file>